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Lst>
  <p:notesMasterIdLst>
    <p:notesMasterId r:id="rId28"/>
  </p:notesMasterIdLst>
  <p:handoutMasterIdLst>
    <p:handoutMasterId r:id="rId29"/>
  </p:handoutMasterIdLst>
  <p:sldIdLst>
    <p:sldId id="256" r:id="rId2"/>
    <p:sldId id="257" r:id="rId3"/>
    <p:sldId id="478" r:id="rId4"/>
    <p:sldId id="260" r:id="rId5"/>
    <p:sldId id="278" r:id="rId6"/>
    <p:sldId id="279" r:id="rId7"/>
    <p:sldId id="280" r:id="rId8"/>
    <p:sldId id="487" r:id="rId9"/>
    <p:sldId id="282" r:id="rId10"/>
    <p:sldId id="266" r:id="rId11"/>
    <p:sldId id="285" r:id="rId12"/>
    <p:sldId id="284" r:id="rId13"/>
    <p:sldId id="286" r:id="rId14"/>
    <p:sldId id="287" r:id="rId15"/>
    <p:sldId id="288" r:id="rId16"/>
    <p:sldId id="289" r:id="rId17"/>
    <p:sldId id="479" r:id="rId18"/>
    <p:sldId id="480" r:id="rId19"/>
    <p:sldId id="481" r:id="rId20"/>
    <p:sldId id="482" r:id="rId21"/>
    <p:sldId id="483" r:id="rId22"/>
    <p:sldId id="484" r:id="rId23"/>
    <p:sldId id="485" r:id="rId24"/>
    <p:sldId id="486" r:id="rId25"/>
    <p:sldId id="276" r:id="rId26"/>
    <p:sldId id="277"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n, Kanti" initials="CK" lastIdx="11" clrIdx="0">
    <p:extLst>
      <p:ext uri="{19B8F6BF-5375-455C-9EA6-DF929625EA0E}">
        <p15:presenceInfo xmlns:p15="http://schemas.microsoft.com/office/powerpoint/2012/main" userId="S-1-5-21-709456175-1850693151-1850952788-147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1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4" autoAdjust="0"/>
    <p:restoredTop sz="95201" autoAdjust="0"/>
  </p:normalViewPr>
  <p:slideViewPr>
    <p:cSldViewPr snapToGrid="0">
      <p:cViewPr varScale="1">
        <p:scale>
          <a:sx n="79" d="100"/>
          <a:sy n="79" d="100"/>
        </p:scale>
        <p:origin x="864" y="78"/>
      </p:cViewPr>
      <p:guideLst/>
    </p:cSldViewPr>
  </p:slideViewPr>
  <p:outlineViewPr>
    <p:cViewPr>
      <p:scale>
        <a:sx n="33" d="100"/>
        <a:sy n="33" d="100"/>
      </p:scale>
      <p:origin x="0" y="-216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90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B22B6-0E16-4BA3-AA04-3F83AD08F98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AD2EF41-21DF-40F4-B86B-3DF31C4258C6}">
      <dgm:prSet/>
      <dgm:spPr/>
      <dgm:t>
        <a:bodyPr/>
        <a:lstStyle/>
        <a:p>
          <a:pPr>
            <a:lnSpc>
              <a:spcPct val="100000"/>
            </a:lnSpc>
          </a:pPr>
          <a:r>
            <a:rPr lang="en-US"/>
            <a:t>Introduction</a:t>
          </a:r>
        </a:p>
      </dgm:t>
    </dgm:pt>
    <dgm:pt modelId="{5B443130-B4F2-4899-B34F-E43774712D17}" type="parTrans" cxnId="{1C77D8A7-1F7F-4716-A8E7-9F3F5462B0B5}">
      <dgm:prSet/>
      <dgm:spPr/>
      <dgm:t>
        <a:bodyPr/>
        <a:lstStyle/>
        <a:p>
          <a:endParaRPr lang="en-US"/>
        </a:p>
      </dgm:t>
    </dgm:pt>
    <dgm:pt modelId="{A39C0673-6352-4D90-A379-775F058CD0BE}" type="sibTrans" cxnId="{1C77D8A7-1F7F-4716-A8E7-9F3F5462B0B5}">
      <dgm:prSet/>
      <dgm:spPr/>
      <dgm:t>
        <a:bodyPr/>
        <a:lstStyle/>
        <a:p>
          <a:pPr>
            <a:lnSpc>
              <a:spcPct val="100000"/>
            </a:lnSpc>
          </a:pPr>
          <a:endParaRPr lang="en-US"/>
        </a:p>
      </dgm:t>
    </dgm:pt>
    <dgm:pt modelId="{F7B16749-5437-41F0-9A6A-7DC27A2C02FF}">
      <dgm:prSet/>
      <dgm:spPr/>
      <dgm:t>
        <a:bodyPr/>
        <a:lstStyle/>
        <a:p>
          <a:pPr>
            <a:lnSpc>
              <a:spcPct val="100000"/>
            </a:lnSpc>
          </a:pPr>
          <a:r>
            <a:rPr lang="en-US"/>
            <a:t>Methods</a:t>
          </a:r>
        </a:p>
      </dgm:t>
    </dgm:pt>
    <dgm:pt modelId="{921F6D1C-438F-4995-A6A3-E5AFF887F3CC}" type="parTrans" cxnId="{F4BFDB8D-4E63-4258-B613-77229C1BBD76}">
      <dgm:prSet/>
      <dgm:spPr/>
      <dgm:t>
        <a:bodyPr/>
        <a:lstStyle/>
        <a:p>
          <a:endParaRPr lang="en-US"/>
        </a:p>
      </dgm:t>
    </dgm:pt>
    <dgm:pt modelId="{B72C18C0-953D-4AA8-A905-E0CF31CE31E9}" type="sibTrans" cxnId="{F4BFDB8D-4E63-4258-B613-77229C1BBD76}">
      <dgm:prSet/>
      <dgm:spPr/>
      <dgm:t>
        <a:bodyPr/>
        <a:lstStyle/>
        <a:p>
          <a:pPr>
            <a:lnSpc>
              <a:spcPct val="100000"/>
            </a:lnSpc>
          </a:pPr>
          <a:endParaRPr lang="en-US"/>
        </a:p>
      </dgm:t>
    </dgm:pt>
    <dgm:pt modelId="{51BDE652-C5E3-4C06-B367-F448119B5BFB}">
      <dgm:prSet/>
      <dgm:spPr/>
      <dgm:t>
        <a:bodyPr/>
        <a:lstStyle/>
        <a:p>
          <a:pPr>
            <a:lnSpc>
              <a:spcPct val="100000"/>
            </a:lnSpc>
          </a:pPr>
          <a:r>
            <a:rPr lang="en-US"/>
            <a:t>Results</a:t>
          </a:r>
        </a:p>
      </dgm:t>
    </dgm:pt>
    <dgm:pt modelId="{D116657B-74FC-489C-92C1-6D00600AB682}" type="parTrans" cxnId="{FCD15CF4-16FB-4142-9EAD-24AD00AACD54}">
      <dgm:prSet/>
      <dgm:spPr/>
      <dgm:t>
        <a:bodyPr/>
        <a:lstStyle/>
        <a:p>
          <a:endParaRPr lang="en-US"/>
        </a:p>
      </dgm:t>
    </dgm:pt>
    <dgm:pt modelId="{0CA90259-49F5-4341-A03A-93DDA54C495C}" type="sibTrans" cxnId="{FCD15CF4-16FB-4142-9EAD-24AD00AACD54}">
      <dgm:prSet/>
      <dgm:spPr/>
      <dgm:t>
        <a:bodyPr/>
        <a:lstStyle/>
        <a:p>
          <a:pPr>
            <a:lnSpc>
              <a:spcPct val="100000"/>
            </a:lnSpc>
          </a:pPr>
          <a:endParaRPr lang="en-US"/>
        </a:p>
      </dgm:t>
    </dgm:pt>
    <dgm:pt modelId="{17F6BEB1-0EDF-445C-83D7-6428DAF34418}">
      <dgm:prSet/>
      <dgm:spPr/>
      <dgm:t>
        <a:bodyPr/>
        <a:lstStyle/>
        <a:p>
          <a:pPr>
            <a:lnSpc>
              <a:spcPct val="100000"/>
            </a:lnSpc>
          </a:pPr>
          <a:r>
            <a:rPr lang="en-US"/>
            <a:t>Implications</a:t>
          </a:r>
        </a:p>
      </dgm:t>
    </dgm:pt>
    <dgm:pt modelId="{AC54D4A8-B8E5-4B0A-85EB-F0C613A18ED2}" type="parTrans" cxnId="{58041F25-B8C0-4B2D-A251-D94B6AE06BCC}">
      <dgm:prSet/>
      <dgm:spPr/>
      <dgm:t>
        <a:bodyPr/>
        <a:lstStyle/>
        <a:p>
          <a:endParaRPr lang="en-US"/>
        </a:p>
      </dgm:t>
    </dgm:pt>
    <dgm:pt modelId="{807938F2-F187-4AD0-A0B6-4BF302F173FA}" type="sibTrans" cxnId="{58041F25-B8C0-4B2D-A251-D94B6AE06BCC}">
      <dgm:prSet/>
      <dgm:spPr/>
      <dgm:t>
        <a:bodyPr/>
        <a:lstStyle/>
        <a:p>
          <a:pPr>
            <a:lnSpc>
              <a:spcPct val="100000"/>
            </a:lnSpc>
          </a:pPr>
          <a:endParaRPr lang="en-US"/>
        </a:p>
      </dgm:t>
    </dgm:pt>
    <dgm:pt modelId="{B9FDB8A3-BC0D-4CED-8C60-7E1F98B6A6D7}">
      <dgm:prSet/>
      <dgm:spPr/>
      <dgm:t>
        <a:bodyPr/>
        <a:lstStyle/>
        <a:p>
          <a:pPr>
            <a:lnSpc>
              <a:spcPct val="100000"/>
            </a:lnSpc>
          </a:pPr>
          <a:r>
            <a:rPr lang="en-US"/>
            <a:t>Conclusions</a:t>
          </a:r>
        </a:p>
      </dgm:t>
    </dgm:pt>
    <dgm:pt modelId="{7DF28C6F-64A8-426B-883E-81BB7BEAFFA6}" type="parTrans" cxnId="{B14628D4-5AA4-454A-9E0D-7B259FC4D803}">
      <dgm:prSet/>
      <dgm:spPr/>
      <dgm:t>
        <a:bodyPr/>
        <a:lstStyle/>
        <a:p>
          <a:endParaRPr lang="en-US"/>
        </a:p>
      </dgm:t>
    </dgm:pt>
    <dgm:pt modelId="{D91AFF3F-D5D4-483E-95C4-412A4F7C2636}" type="sibTrans" cxnId="{B14628D4-5AA4-454A-9E0D-7B259FC4D803}">
      <dgm:prSet/>
      <dgm:spPr/>
      <dgm:t>
        <a:bodyPr/>
        <a:lstStyle/>
        <a:p>
          <a:endParaRPr lang="en-US"/>
        </a:p>
      </dgm:t>
    </dgm:pt>
    <dgm:pt modelId="{963F190F-2F29-4713-B5C0-A4F71690ADC7}" type="pres">
      <dgm:prSet presAssocID="{FBBB22B6-0E16-4BA3-AA04-3F83AD08F98F}" presName="root" presStyleCnt="0">
        <dgm:presLayoutVars>
          <dgm:dir/>
          <dgm:resizeHandles val="exact"/>
        </dgm:presLayoutVars>
      </dgm:prSet>
      <dgm:spPr/>
    </dgm:pt>
    <dgm:pt modelId="{6EF1824A-5DA1-47A6-B898-DA643D939FA8}" type="pres">
      <dgm:prSet presAssocID="{FBBB22B6-0E16-4BA3-AA04-3F83AD08F98F}" presName="container" presStyleCnt="0">
        <dgm:presLayoutVars>
          <dgm:dir/>
          <dgm:resizeHandles val="exact"/>
        </dgm:presLayoutVars>
      </dgm:prSet>
      <dgm:spPr/>
    </dgm:pt>
    <dgm:pt modelId="{5BB5BDE0-8D5E-4553-8B7E-F50AFF0BD4F6}" type="pres">
      <dgm:prSet presAssocID="{8AD2EF41-21DF-40F4-B86B-3DF31C4258C6}" presName="compNode" presStyleCnt="0"/>
      <dgm:spPr/>
    </dgm:pt>
    <dgm:pt modelId="{395757CF-2B15-4AED-89A0-EE198332CD27}" type="pres">
      <dgm:prSet presAssocID="{8AD2EF41-21DF-40F4-B86B-3DF31C4258C6}" presName="iconBgRect" presStyleLbl="bgShp" presStyleIdx="0" presStyleCnt="5"/>
      <dgm:spPr/>
    </dgm:pt>
    <dgm:pt modelId="{C415BA8F-7052-4EB5-8CE6-DA72DF16F180}" type="pres">
      <dgm:prSet presAssocID="{8AD2EF41-21DF-40F4-B86B-3DF31C4258C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ke"/>
        </a:ext>
      </dgm:extLst>
    </dgm:pt>
    <dgm:pt modelId="{B812334F-C004-4651-81A5-95775587C4BC}" type="pres">
      <dgm:prSet presAssocID="{8AD2EF41-21DF-40F4-B86B-3DF31C4258C6}" presName="spaceRect" presStyleCnt="0"/>
      <dgm:spPr/>
    </dgm:pt>
    <dgm:pt modelId="{566977A7-DA71-4663-9EA1-B68B035A2DE3}" type="pres">
      <dgm:prSet presAssocID="{8AD2EF41-21DF-40F4-B86B-3DF31C4258C6}" presName="textRect" presStyleLbl="revTx" presStyleIdx="0" presStyleCnt="5">
        <dgm:presLayoutVars>
          <dgm:chMax val="1"/>
          <dgm:chPref val="1"/>
        </dgm:presLayoutVars>
      </dgm:prSet>
      <dgm:spPr/>
    </dgm:pt>
    <dgm:pt modelId="{5C2C6D45-5BDF-4ED4-A3C9-38E6349B9F1B}" type="pres">
      <dgm:prSet presAssocID="{A39C0673-6352-4D90-A379-775F058CD0BE}" presName="sibTrans" presStyleLbl="sibTrans2D1" presStyleIdx="0" presStyleCnt="0"/>
      <dgm:spPr/>
    </dgm:pt>
    <dgm:pt modelId="{20466963-4418-4E1F-8BA2-CD024E836FBC}" type="pres">
      <dgm:prSet presAssocID="{F7B16749-5437-41F0-9A6A-7DC27A2C02FF}" presName="compNode" presStyleCnt="0"/>
      <dgm:spPr/>
    </dgm:pt>
    <dgm:pt modelId="{418B437A-65D0-4F73-B2BE-5EC78D64BBE3}" type="pres">
      <dgm:prSet presAssocID="{F7B16749-5437-41F0-9A6A-7DC27A2C02FF}" presName="iconBgRect" presStyleLbl="bgShp" presStyleIdx="1" presStyleCnt="5"/>
      <dgm:spPr/>
    </dgm:pt>
    <dgm:pt modelId="{5BD9BF95-6A50-4089-AB52-09EE49C160C6}" type="pres">
      <dgm:prSet presAssocID="{F7B16749-5437-41F0-9A6A-7DC27A2C02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Plan"/>
        </a:ext>
      </dgm:extLst>
    </dgm:pt>
    <dgm:pt modelId="{56292486-CCE2-4B66-901D-FE137206B020}" type="pres">
      <dgm:prSet presAssocID="{F7B16749-5437-41F0-9A6A-7DC27A2C02FF}" presName="spaceRect" presStyleCnt="0"/>
      <dgm:spPr/>
    </dgm:pt>
    <dgm:pt modelId="{CBA68F49-1D2E-406E-A843-A1B594A5768B}" type="pres">
      <dgm:prSet presAssocID="{F7B16749-5437-41F0-9A6A-7DC27A2C02FF}" presName="textRect" presStyleLbl="revTx" presStyleIdx="1" presStyleCnt="5">
        <dgm:presLayoutVars>
          <dgm:chMax val="1"/>
          <dgm:chPref val="1"/>
        </dgm:presLayoutVars>
      </dgm:prSet>
      <dgm:spPr/>
    </dgm:pt>
    <dgm:pt modelId="{90353F2F-E2E2-488B-BDA9-F09338FB82A2}" type="pres">
      <dgm:prSet presAssocID="{B72C18C0-953D-4AA8-A905-E0CF31CE31E9}" presName="sibTrans" presStyleLbl="sibTrans2D1" presStyleIdx="0" presStyleCnt="0"/>
      <dgm:spPr/>
    </dgm:pt>
    <dgm:pt modelId="{F4CDBBA6-FC83-4ED6-8583-169FBD416BF1}" type="pres">
      <dgm:prSet presAssocID="{51BDE652-C5E3-4C06-B367-F448119B5BFB}" presName="compNode" presStyleCnt="0"/>
      <dgm:spPr/>
    </dgm:pt>
    <dgm:pt modelId="{BE89FB07-410A-4D8D-9556-04CB83B4FC47}" type="pres">
      <dgm:prSet presAssocID="{51BDE652-C5E3-4C06-B367-F448119B5BFB}" presName="iconBgRect" presStyleLbl="bgShp" presStyleIdx="2" presStyleCnt="5"/>
      <dgm:spPr/>
    </dgm:pt>
    <dgm:pt modelId="{53A19696-ED5E-4683-9252-CFBF8C19C768}" type="pres">
      <dgm:prSet presAssocID="{51BDE652-C5E3-4C06-B367-F448119B5B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naire"/>
        </a:ext>
      </dgm:extLst>
    </dgm:pt>
    <dgm:pt modelId="{FD3F6429-9C50-4777-96E6-73EDAAF654CF}" type="pres">
      <dgm:prSet presAssocID="{51BDE652-C5E3-4C06-B367-F448119B5BFB}" presName="spaceRect" presStyleCnt="0"/>
      <dgm:spPr/>
    </dgm:pt>
    <dgm:pt modelId="{E356BDAB-D70F-4D7A-94D5-F6E07EF0B9C9}" type="pres">
      <dgm:prSet presAssocID="{51BDE652-C5E3-4C06-B367-F448119B5BFB}" presName="textRect" presStyleLbl="revTx" presStyleIdx="2" presStyleCnt="5">
        <dgm:presLayoutVars>
          <dgm:chMax val="1"/>
          <dgm:chPref val="1"/>
        </dgm:presLayoutVars>
      </dgm:prSet>
      <dgm:spPr/>
    </dgm:pt>
    <dgm:pt modelId="{63CB8E0D-9EC1-43AE-A2F2-967BE505E938}" type="pres">
      <dgm:prSet presAssocID="{0CA90259-49F5-4341-A03A-93DDA54C495C}" presName="sibTrans" presStyleLbl="sibTrans2D1" presStyleIdx="0" presStyleCnt="0"/>
      <dgm:spPr/>
    </dgm:pt>
    <dgm:pt modelId="{7BF74F0E-470E-4032-BB81-E9E62EB337FD}" type="pres">
      <dgm:prSet presAssocID="{17F6BEB1-0EDF-445C-83D7-6428DAF34418}" presName="compNode" presStyleCnt="0"/>
      <dgm:spPr/>
    </dgm:pt>
    <dgm:pt modelId="{3510E966-75A5-4292-8574-421182C81C4A}" type="pres">
      <dgm:prSet presAssocID="{17F6BEB1-0EDF-445C-83D7-6428DAF34418}" presName="iconBgRect" presStyleLbl="bgShp" presStyleIdx="3" presStyleCnt="5"/>
      <dgm:spPr/>
    </dgm:pt>
    <dgm:pt modelId="{682C3224-561F-48E7-A5DD-2F3F6070DB41}" type="pres">
      <dgm:prSet presAssocID="{17F6BEB1-0EDF-445C-83D7-6428DAF3441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r"/>
        </a:ext>
      </dgm:extLst>
    </dgm:pt>
    <dgm:pt modelId="{55C34D5F-701F-43DF-8780-08B4477630BB}" type="pres">
      <dgm:prSet presAssocID="{17F6BEB1-0EDF-445C-83D7-6428DAF34418}" presName="spaceRect" presStyleCnt="0"/>
      <dgm:spPr/>
    </dgm:pt>
    <dgm:pt modelId="{0A707A07-FE01-4D3F-8332-0A8FE3C6B802}" type="pres">
      <dgm:prSet presAssocID="{17F6BEB1-0EDF-445C-83D7-6428DAF34418}" presName="textRect" presStyleLbl="revTx" presStyleIdx="3" presStyleCnt="5">
        <dgm:presLayoutVars>
          <dgm:chMax val="1"/>
          <dgm:chPref val="1"/>
        </dgm:presLayoutVars>
      </dgm:prSet>
      <dgm:spPr/>
    </dgm:pt>
    <dgm:pt modelId="{602545C4-764E-4DD4-94DB-AD2E9012EF48}" type="pres">
      <dgm:prSet presAssocID="{807938F2-F187-4AD0-A0B6-4BF302F173FA}" presName="sibTrans" presStyleLbl="sibTrans2D1" presStyleIdx="0" presStyleCnt="0"/>
      <dgm:spPr/>
    </dgm:pt>
    <dgm:pt modelId="{19D922E3-74BA-4934-B92D-24F7FCB50B38}" type="pres">
      <dgm:prSet presAssocID="{B9FDB8A3-BC0D-4CED-8C60-7E1F98B6A6D7}" presName="compNode" presStyleCnt="0"/>
      <dgm:spPr/>
    </dgm:pt>
    <dgm:pt modelId="{7F57FC84-2C10-4DBD-AD7C-717291C33700}" type="pres">
      <dgm:prSet presAssocID="{B9FDB8A3-BC0D-4CED-8C60-7E1F98B6A6D7}" presName="iconBgRect" presStyleLbl="bgShp" presStyleIdx="4" presStyleCnt="5"/>
      <dgm:spPr/>
    </dgm:pt>
    <dgm:pt modelId="{88E806DC-31A8-4EF7-9D9C-72929C8A7B87}" type="pres">
      <dgm:prSet presAssocID="{B9FDB8A3-BC0D-4CED-8C60-7E1F98B6A6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munications"/>
        </a:ext>
      </dgm:extLst>
    </dgm:pt>
    <dgm:pt modelId="{55327D59-ECCB-45A9-9AE9-EF87119E631C}" type="pres">
      <dgm:prSet presAssocID="{B9FDB8A3-BC0D-4CED-8C60-7E1F98B6A6D7}" presName="spaceRect" presStyleCnt="0"/>
      <dgm:spPr/>
    </dgm:pt>
    <dgm:pt modelId="{69B35C47-A266-485B-B7F8-A4EF85D50544}" type="pres">
      <dgm:prSet presAssocID="{B9FDB8A3-BC0D-4CED-8C60-7E1F98B6A6D7}" presName="textRect" presStyleLbl="revTx" presStyleIdx="4" presStyleCnt="5">
        <dgm:presLayoutVars>
          <dgm:chMax val="1"/>
          <dgm:chPref val="1"/>
        </dgm:presLayoutVars>
      </dgm:prSet>
      <dgm:spPr/>
    </dgm:pt>
  </dgm:ptLst>
  <dgm:cxnLst>
    <dgm:cxn modelId="{CBAF0200-129E-4F0E-8C81-D92EB4E436B1}" type="presOf" srcId="{B72C18C0-953D-4AA8-A905-E0CF31CE31E9}" destId="{90353F2F-E2E2-488B-BDA9-F09338FB82A2}" srcOrd="0" destOrd="0" presId="urn:microsoft.com/office/officeart/2018/2/layout/IconCircleList"/>
    <dgm:cxn modelId="{136E5011-FB88-43C4-8423-ED250A09024E}" type="presOf" srcId="{17F6BEB1-0EDF-445C-83D7-6428DAF34418}" destId="{0A707A07-FE01-4D3F-8332-0A8FE3C6B802}" srcOrd="0" destOrd="0" presId="urn:microsoft.com/office/officeart/2018/2/layout/IconCircleList"/>
    <dgm:cxn modelId="{8E240D19-EE05-4151-9316-4009D2A2AC98}" type="presOf" srcId="{A39C0673-6352-4D90-A379-775F058CD0BE}" destId="{5C2C6D45-5BDF-4ED4-A3C9-38E6349B9F1B}" srcOrd="0" destOrd="0" presId="urn:microsoft.com/office/officeart/2018/2/layout/IconCircleList"/>
    <dgm:cxn modelId="{58041F25-B8C0-4B2D-A251-D94B6AE06BCC}" srcId="{FBBB22B6-0E16-4BA3-AA04-3F83AD08F98F}" destId="{17F6BEB1-0EDF-445C-83D7-6428DAF34418}" srcOrd="3" destOrd="0" parTransId="{AC54D4A8-B8E5-4B0A-85EB-F0C613A18ED2}" sibTransId="{807938F2-F187-4AD0-A0B6-4BF302F173FA}"/>
    <dgm:cxn modelId="{56587F63-CF58-408C-8EB4-BEED88D1C868}" type="presOf" srcId="{51BDE652-C5E3-4C06-B367-F448119B5BFB}" destId="{E356BDAB-D70F-4D7A-94D5-F6E07EF0B9C9}" srcOrd="0" destOrd="0" presId="urn:microsoft.com/office/officeart/2018/2/layout/IconCircleList"/>
    <dgm:cxn modelId="{F4BFDB8D-4E63-4258-B613-77229C1BBD76}" srcId="{FBBB22B6-0E16-4BA3-AA04-3F83AD08F98F}" destId="{F7B16749-5437-41F0-9A6A-7DC27A2C02FF}" srcOrd="1" destOrd="0" parTransId="{921F6D1C-438F-4995-A6A3-E5AFF887F3CC}" sibTransId="{B72C18C0-953D-4AA8-A905-E0CF31CE31E9}"/>
    <dgm:cxn modelId="{D195019E-EEA1-467A-B89D-45A84770BA32}" type="presOf" srcId="{0CA90259-49F5-4341-A03A-93DDA54C495C}" destId="{63CB8E0D-9EC1-43AE-A2F2-967BE505E938}" srcOrd="0" destOrd="0" presId="urn:microsoft.com/office/officeart/2018/2/layout/IconCircleList"/>
    <dgm:cxn modelId="{1C77D8A7-1F7F-4716-A8E7-9F3F5462B0B5}" srcId="{FBBB22B6-0E16-4BA3-AA04-3F83AD08F98F}" destId="{8AD2EF41-21DF-40F4-B86B-3DF31C4258C6}" srcOrd="0" destOrd="0" parTransId="{5B443130-B4F2-4899-B34F-E43774712D17}" sibTransId="{A39C0673-6352-4D90-A379-775F058CD0BE}"/>
    <dgm:cxn modelId="{76DBEECC-55BE-4A0E-A98F-F8608A10676A}" type="presOf" srcId="{8AD2EF41-21DF-40F4-B86B-3DF31C4258C6}" destId="{566977A7-DA71-4663-9EA1-B68B035A2DE3}" srcOrd="0" destOrd="0" presId="urn:microsoft.com/office/officeart/2018/2/layout/IconCircleList"/>
    <dgm:cxn modelId="{B14628D4-5AA4-454A-9E0D-7B259FC4D803}" srcId="{FBBB22B6-0E16-4BA3-AA04-3F83AD08F98F}" destId="{B9FDB8A3-BC0D-4CED-8C60-7E1F98B6A6D7}" srcOrd="4" destOrd="0" parTransId="{7DF28C6F-64A8-426B-883E-81BB7BEAFFA6}" sibTransId="{D91AFF3F-D5D4-483E-95C4-412A4F7C2636}"/>
    <dgm:cxn modelId="{9F0CAEDB-DBB0-4F1F-B946-D05D49D278CA}" type="presOf" srcId="{807938F2-F187-4AD0-A0B6-4BF302F173FA}" destId="{602545C4-764E-4DD4-94DB-AD2E9012EF48}" srcOrd="0" destOrd="0" presId="urn:microsoft.com/office/officeart/2018/2/layout/IconCircleList"/>
    <dgm:cxn modelId="{FAF7D5E0-5FA4-4675-912C-D33BDA3EDD1D}" type="presOf" srcId="{B9FDB8A3-BC0D-4CED-8C60-7E1F98B6A6D7}" destId="{69B35C47-A266-485B-B7F8-A4EF85D50544}" srcOrd="0" destOrd="0" presId="urn:microsoft.com/office/officeart/2018/2/layout/IconCircleList"/>
    <dgm:cxn modelId="{FCD15CF4-16FB-4142-9EAD-24AD00AACD54}" srcId="{FBBB22B6-0E16-4BA3-AA04-3F83AD08F98F}" destId="{51BDE652-C5E3-4C06-B367-F448119B5BFB}" srcOrd="2" destOrd="0" parTransId="{D116657B-74FC-489C-92C1-6D00600AB682}" sibTransId="{0CA90259-49F5-4341-A03A-93DDA54C495C}"/>
    <dgm:cxn modelId="{636C35F8-55E9-44CC-B6F1-8C45F3A5CE49}" type="presOf" srcId="{FBBB22B6-0E16-4BA3-AA04-3F83AD08F98F}" destId="{963F190F-2F29-4713-B5C0-A4F71690ADC7}" srcOrd="0" destOrd="0" presId="urn:microsoft.com/office/officeart/2018/2/layout/IconCircleList"/>
    <dgm:cxn modelId="{E66E9DFB-43DE-43F0-BDD4-6A20DE5E7478}" type="presOf" srcId="{F7B16749-5437-41F0-9A6A-7DC27A2C02FF}" destId="{CBA68F49-1D2E-406E-A843-A1B594A5768B}" srcOrd="0" destOrd="0" presId="urn:microsoft.com/office/officeart/2018/2/layout/IconCircleList"/>
    <dgm:cxn modelId="{4880CE3E-52AD-4BDB-97FD-CAEDA516681B}" type="presParOf" srcId="{963F190F-2F29-4713-B5C0-A4F71690ADC7}" destId="{6EF1824A-5DA1-47A6-B898-DA643D939FA8}" srcOrd="0" destOrd="0" presId="urn:microsoft.com/office/officeart/2018/2/layout/IconCircleList"/>
    <dgm:cxn modelId="{69A0FCFB-68ED-4A22-86C2-5D14C7859B22}" type="presParOf" srcId="{6EF1824A-5DA1-47A6-B898-DA643D939FA8}" destId="{5BB5BDE0-8D5E-4553-8B7E-F50AFF0BD4F6}" srcOrd="0" destOrd="0" presId="urn:microsoft.com/office/officeart/2018/2/layout/IconCircleList"/>
    <dgm:cxn modelId="{AA92BF53-12BB-430A-9426-F9B8A4D0CDD4}" type="presParOf" srcId="{5BB5BDE0-8D5E-4553-8B7E-F50AFF0BD4F6}" destId="{395757CF-2B15-4AED-89A0-EE198332CD27}" srcOrd="0" destOrd="0" presId="urn:microsoft.com/office/officeart/2018/2/layout/IconCircleList"/>
    <dgm:cxn modelId="{0EC67B09-3E47-47BE-9E82-57C76F894305}" type="presParOf" srcId="{5BB5BDE0-8D5E-4553-8B7E-F50AFF0BD4F6}" destId="{C415BA8F-7052-4EB5-8CE6-DA72DF16F180}" srcOrd="1" destOrd="0" presId="urn:microsoft.com/office/officeart/2018/2/layout/IconCircleList"/>
    <dgm:cxn modelId="{438A0CC9-BE55-476E-9D7B-3A464907DE95}" type="presParOf" srcId="{5BB5BDE0-8D5E-4553-8B7E-F50AFF0BD4F6}" destId="{B812334F-C004-4651-81A5-95775587C4BC}" srcOrd="2" destOrd="0" presId="urn:microsoft.com/office/officeart/2018/2/layout/IconCircleList"/>
    <dgm:cxn modelId="{EAA46A2D-1BA8-4E3E-9B5E-0040F8941E5C}" type="presParOf" srcId="{5BB5BDE0-8D5E-4553-8B7E-F50AFF0BD4F6}" destId="{566977A7-DA71-4663-9EA1-B68B035A2DE3}" srcOrd="3" destOrd="0" presId="urn:microsoft.com/office/officeart/2018/2/layout/IconCircleList"/>
    <dgm:cxn modelId="{12EEBB6F-98C1-458A-8B3E-4D5F8191D88A}" type="presParOf" srcId="{6EF1824A-5DA1-47A6-B898-DA643D939FA8}" destId="{5C2C6D45-5BDF-4ED4-A3C9-38E6349B9F1B}" srcOrd="1" destOrd="0" presId="urn:microsoft.com/office/officeart/2018/2/layout/IconCircleList"/>
    <dgm:cxn modelId="{F45FF25B-B6AB-4A52-8FD0-65793C4FBF00}" type="presParOf" srcId="{6EF1824A-5DA1-47A6-B898-DA643D939FA8}" destId="{20466963-4418-4E1F-8BA2-CD024E836FBC}" srcOrd="2" destOrd="0" presId="urn:microsoft.com/office/officeart/2018/2/layout/IconCircleList"/>
    <dgm:cxn modelId="{2AAFC958-5B79-4069-A48C-D39A6AACD98C}" type="presParOf" srcId="{20466963-4418-4E1F-8BA2-CD024E836FBC}" destId="{418B437A-65D0-4F73-B2BE-5EC78D64BBE3}" srcOrd="0" destOrd="0" presId="urn:microsoft.com/office/officeart/2018/2/layout/IconCircleList"/>
    <dgm:cxn modelId="{010564A4-6169-47D7-84F6-F1B473CC267F}" type="presParOf" srcId="{20466963-4418-4E1F-8BA2-CD024E836FBC}" destId="{5BD9BF95-6A50-4089-AB52-09EE49C160C6}" srcOrd="1" destOrd="0" presId="urn:microsoft.com/office/officeart/2018/2/layout/IconCircleList"/>
    <dgm:cxn modelId="{60AC6734-46C2-4895-B785-E90F18720DC4}" type="presParOf" srcId="{20466963-4418-4E1F-8BA2-CD024E836FBC}" destId="{56292486-CCE2-4B66-901D-FE137206B020}" srcOrd="2" destOrd="0" presId="urn:microsoft.com/office/officeart/2018/2/layout/IconCircleList"/>
    <dgm:cxn modelId="{3285B68B-0703-4F9B-8408-6AC2314A7A29}" type="presParOf" srcId="{20466963-4418-4E1F-8BA2-CD024E836FBC}" destId="{CBA68F49-1D2E-406E-A843-A1B594A5768B}" srcOrd="3" destOrd="0" presId="urn:microsoft.com/office/officeart/2018/2/layout/IconCircleList"/>
    <dgm:cxn modelId="{0335E6AD-AE92-4FB0-BC45-165A18BB7C9B}" type="presParOf" srcId="{6EF1824A-5DA1-47A6-B898-DA643D939FA8}" destId="{90353F2F-E2E2-488B-BDA9-F09338FB82A2}" srcOrd="3" destOrd="0" presId="urn:microsoft.com/office/officeart/2018/2/layout/IconCircleList"/>
    <dgm:cxn modelId="{ECAE5D2F-E447-4EB4-92AE-D67D88AC7B85}" type="presParOf" srcId="{6EF1824A-5DA1-47A6-B898-DA643D939FA8}" destId="{F4CDBBA6-FC83-4ED6-8583-169FBD416BF1}" srcOrd="4" destOrd="0" presId="urn:microsoft.com/office/officeart/2018/2/layout/IconCircleList"/>
    <dgm:cxn modelId="{892081DA-E8B8-4998-A872-AFD9A632543B}" type="presParOf" srcId="{F4CDBBA6-FC83-4ED6-8583-169FBD416BF1}" destId="{BE89FB07-410A-4D8D-9556-04CB83B4FC47}" srcOrd="0" destOrd="0" presId="urn:microsoft.com/office/officeart/2018/2/layout/IconCircleList"/>
    <dgm:cxn modelId="{A59B6639-CE00-42CD-A8EF-4D9992C69F1F}" type="presParOf" srcId="{F4CDBBA6-FC83-4ED6-8583-169FBD416BF1}" destId="{53A19696-ED5E-4683-9252-CFBF8C19C768}" srcOrd="1" destOrd="0" presId="urn:microsoft.com/office/officeart/2018/2/layout/IconCircleList"/>
    <dgm:cxn modelId="{9B35B919-49CE-4E46-A34B-1BF57F9F2592}" type="presParOf" srcId="{F4CDBBA6-FC83-4ED6-8583-169FBD416BF1}" destId="{FD3F6429-9C50-4777-96E6-73EDAAF654CF}" srcOrd="2" destOrd="0" presId="urn:microsoft.com/office/officeart/2018/2/layout/IconCircleList"/>
    <dgm:cxn modelId="{350E5279-0D81-42F4-A9BF-AEC0C6A81B24}" type="presParOf" srcId="{F4CDBBA6-FC83-4ED6-8583-169FBD416BF1}" destId="{E356BDAB-D70F-4D7A-94D5-F6E07EF0B9C9}" srcOrd="3" destOrd="0" presId="urn:microsoft.com/office/officeart/2018/2/layout/IconCircleList"/>
    <dgm:cxn modelId="{A4A5F0A4-28D7-40BB-B82F-51482458265B}" type="presParOf" srcId="{6EF1824A-5DA1-47A6-B898-DA643D939FA8}" destId="{63CB8E0D-9EC1-43AE-A2F2-967BE505E938}" srcOrd="5" destOrd="0" presId="urn:microsoft.com/office/officeart/2018/2/layout/IconCircleList"/>
    <dgm:cxn modelId="{FBFD0811-4979-407D-BABF-12240E46254F}" type="presParOf" srcId="{6EF1824A-5DA1-47A6-B898-DA643D939FA8}" destId="{7BF74F0E-470E-4032-BB81-E9E62EB337FD}" srcOrd="6" destOrd="0" presId="urn:microsoft.com/office/officeart/2018/2/layout/IconCircleList"/>
    <dgm:cxn modelId="{70A3ADBC-D066-4629-9405-A90A4978AC8A}" type="presParOf" srcId="{7BF74F0E-470E-4032-BB81-E9E62EB337FD}" destId="{3510E966-75A5-4292-8574-421182C81C4A}" srcOrd="0" destOrd="0" presId="urn:microsoft.com/office/officeart/2018/2/layout/IconCircleList"/>
    <dgm:cxn modelId="{96B7A7FC-725B-49DE-8CA6-AAE13957F8E9}" type="presParOf" srcId="{7BF74F0E-470E-4032-BB81-E9E62EB337FD}" destId="{682C3224-561F-48E7-A5DD-2F3F6070DB41}" srcOrd="1" destOrd="0" presId="urn:microsoft.com/office/officeart/2018/2/layout/IconCircleList"/>
    <dgm:cxn modelId="{582EC5C8-F962-4DC3-9F62-64CD4038777C}" type="presParOf" srcId="{7BF74F0E-470E-4032-BB81-E9E62EB337FD}" destId="{55C34D5F-701F-43DF-8780-08B4477630BB}" srcOrd="2" destOrd="0" presId="urn:microsoft.com/office/officeart/2018/2/layout/IconCircleList"/>
    <dgm:cxn modelId="{FBB51A39-5941-4994-B913-DD16F3CB64F5}" type="presParOf" srcId="{7BF74F0E-470E-4032-BB81-E9E62EB337FD}" destId="{0A707A07-FE01-4D3F-8332-0A8FE3C6B802}" srcOrd="3" destOrd="0" presId="urn:microsoft.com/office/officeart/2018/2/layout/IconCircleList"/>
    <dgm:cxn modelId="{C4560F19-56E5-46D6-8D02-BFAA1F9F6519}" type="presParOf" srcId="{6EF1824A-5DA1-47A6-B898-DA643D939FA8}" destId="{602545C4-764E-4DD4-94DB-AD2E9012EF48}" srcOrd="7" destOrd="0" presId="urn:microsoft.com/office/officeart/2018/2/layout/IconCircleList"/>
    <dgm:cxn modelId="{C51F33FF-106C-4551-A636-E41C19408012}" type="presParOf" srcId="{6EF1824A-5DA1-47A6-B898-DA643D939FA8}" destId="{19D922E3-74BA-4934-B92D-24F7FCB50B38}" srcOrd="8" destOrd="0" presId="urn:microsoft.com/office/officeart/2018/2/layout/IconCircleList"/>
    <dgm:cxn modelId="{2BBA4733-1B18-48A1-9290-ACF55FD3E8E6}" type="presParOf" srcId="{19D922E3-74BA-4934-B92D-24F7FCB50B38}" destId="{7F57FC84-2C10-4DBD-AD7C-717291C33700}" srcOrd="0" destOrd="0" presId="urn:microsoft.com/office/officeart/2018/2/layout/IconCircleList"/>
    <dgm:cxn modelId="{41712986-AEB3-4DC4-8C0B-536139EB4BAD}" type="presParOf" srcId="{19D922E3-74BA-4934-B92D-24F7FCB50B38}" destId="{88E806DC-31A8-4EF7-9D9C-72929C8A7B87}" srcOrd="1" destOrd="0" presId="urn:microsoft.com/office/officeart/2018/2/layout/IconCircleList"/>
    <dgm:cxn modelId="{2AA06B51-9990-4FD3-A7D5-FAD56E43CA8E}" type="presParOf" srcId="{19D922E3-74BA-4934-B92D-24F7FCB50B38}" destId="{55327D59-ECCB-45A9-9AE9-EF87119E631C}" srcOrd="2" destOrd="0" presId="urn:microsoft.com/office/officeart/2018/2/layout/IconCircleList"/>
    <dgm:cxn modelId="{FE2201F0-4499-4C17-8D29-1130D5459BC2}" type="presParOf" srcId="{19D922E3-74BA-4934-B92D-24F7FCB50B38}" destId="{69B35C47-A266-485B-B7F8-A4EF85D5054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0B164-C5E3-4033-9205-04C1BFCF25E8}"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27A87F63-2756-4FA5-B5AB-E523D7C90EDF}">
      <dgm:prSet/>
      <dgm:spPr/>
      <dgm:t>
        <a:bodyPr/>
        <a:lstStyle/>
        <a:p>
          <a:r>
            <a:rPr lang="en-US" b="1"/>
            <a:t>Focus Groups</a:t>
          </a:r>
          <a:r>
            <a:rPr lang="en-US"/>
            <a:t>: </a:t>
          </a:r>
        </a:p>
      </dgm:t>
    </dgm:pt>
    <dgm:pt modelId="{BC7706C0-E539-456B-B2BB-A7D11FCFE64F}" type="parTrans" cxnId="{5E85EA11-E1ED-4EDF-8FAE-7F345724C990}">
      <dgm:prSet/>
      <dgm:spPr/>
      <dgm:t>
        <a:bodyPr/>
        <a:lstStyle/>
        <a:p>
          <a:endParaRPr lang="en-US"/>
        </a:p>
      </dgm:t>
    </dgm:pt>
    <dgm:pt modelId="{B645FA17-8AF2-4AD8-BFD1-B5332C38421D}" type="sibTrans" cxnId="{5E85EA11-E1ED-4EDF-8FAE-7F345724C990}">
      <dgm:prSet/>
      <dgm:spPr/>
      <dgm:t>
        <a:bodyPr/>
        <a:lstStyle/>
        <a:p>
          <a:endParaRPr lang="en-US"/>
        </a:p>
      </dgm:t>
    </dgm:pt>
    <dgm:pt modelId="{E5D8AA82-3321-4698-99EB-18ABB7A37B69}">
      <dgm:prSet/>
      <dgm:spPr/>
      <dgm:t>
        <a:bodyPr/>
        <a:lstStyle/>
        <a:p>
          <a:r>
            <a:rPr lang="en-US"/>
            <a:t>4-8 people each</a:t>
          </a:r>
        </a:p>
      </dgm:t>
    </dgm:pt>
    <dgm:pt modelId="{BA5EDE60-2F33-4A02-A8BD-E624B17A86C3}" type="parTrans" cxnId="{25C85806-D8BB-46B6-BFC3-5ED6085A3541}">
      <dgm:prSet/>
      <dgm:spPr/>
      <dgm:t>
        <a:bodyPr/>
        <a:lstStyle/>
        <a:p>
          <a:endParaRPr lang="en-US"/>
        </a:p>
      </dgm:t>
    </dgm:pt>
    <dgm:pt modelId="{3AED504C-E61B-43DD-B1E7-0024E8BC9FED}" type="sibTrans" cxnId="{25C85806-D8BB-46B6-BFC3-5ED6085A3541}">
      <dgm:prSet/>
      <dgm:spPr/>
      <dgm:t>
        <a:bodyPr/>
        <a:lstStyle/>
        <a:p>
          <a:endParaRPr lang="en-US"/>
        </a:p>
      </dgm:t>
    </dgm:pt>
    <dgm:pt modelId="{F5AB8F1C-3899-49A0-9881-242B20F0BCED}">
      <dgm:prSet/>
      <dgm:spPr/>
      <dgm:t>
        <a:bodyPr/>
        <a:lstStyle/>
        <a:p>
          <a:r>
            <a:rPr lang="en-US"/>
            <a:t>Students who lived on campus and commuting students</a:t>
          </a:r>
        </a:p>
      </dgm:t>
    </dgm:pt>
    <dgm:pt modelId="{73D354B9-5ED4-41F1-B1B2-D48052FE2A25}" type="parTrans" cxnId="{61AF913C-A70B-48D5-A66E-7421FBF7E475}">
      <dgm:prSet/>
      <dgm:spPr/>
      <dgm:t>
        <a:bodyPr/>
        <a:lstStyle/>
        <a:p>
          <a:endParaRPr lang="en-US"/>
        </a:p>
      </dgm:t>
    </dgm:pt>
    <dgm:pt modelId="{7D617143-0863-4532-AE53-B71B0F821DA6}" type="sibTrans" cxnId="{61AF913C-A70B-48D5-A66E-7421FBF7E475}">
      <dgm:prSet/>
      <dgm:spPr/>
      <dgm:t>
        <a:bodyPr/>
        <a:lstStyle/>
        <a:p>
          <a:endParaRPr lang="en-US"/>
        </a:p>
      </dgm:t>
    </dgm:pt>
    <dgm:pt modelId="{78D5D97B-3327-472F-9288-73867CEC4496}">
      <dgm:prSet/>
      <dgm:spPr/>
      <dgm:t>
        <a:bodyPr/>
        <a:lstStyle/>
        <a:p>
          <a:r>
            <a:rPr lang="en-US"/>
            <a:t>Reasons for food waste, waste reduction, etc.</a:t>
          </a:r>
        </a:p>
      </dgm:t>
    </dgm:pt>
    <dgm:pt modelId="{89F3AAAC-32B7-4583-9A3F-1A436E8D5E78}" type="parTrans" cxnId="{37392DE3-C4C7-4C80-A267-F914FD80CB2E}">
      <dgm:prSet/>
      <dgm:spPr/>
      <dgm:t>
        <a:bodyPr/>
        <a:lstStyle/>
        <a:p>
          <a:endParaRPr lang="en-US"/>
        </a:p>
      </dgm:t>
    </dgm:pt>
    <dgm:pt modelId="{3734C32D-977B-4F68-81CA-04C6E639726F}" type="sibTrans" cxnId="{37392DE3-C4C7-4C80-A267-F914FD80CB2E}">
      <dgm:prSet/>
      <dgm:spPr/>
      <dgm:t>
        <a:bodyPr/>
        <a:lstStyle/>
        <a:p>
          <a:endParaRPr lang="en-US"/>
        </a:p>
      </dgm:t>
    </dgm:pt>
    <dgm:pt modelId="{FBBA2C20-CD8D-4024-B45C-B41917322900}">
      <dgm:prSet/>
      <dgm:spPr/>
      <dgm:t>
        <a:bodyPr/>
        <a:lstStyle/>
        <a:p>
          <a:r>
            <a:rPr lang="en-US"/>
            <a:t>Data-informed survey design</a:t>
          </a:r>
        </a:p>
      </dgm:t>
    </dgm:pt>
    <dgm:pt modelId="{64A93F2F-62C8-4C80-AA32-DAA3F76E2F85}" type="parTrans" cxnId="{331BD686-BCFD-4A2E-BF77-BDF9E1EB9D84}">
      <dgm:prSet/>
      <dgm:spPr/>
      <dgm:t>
        <a:bodyPr/>
        <a:lstStyle/>
        <a:p>
          <a:endParaRPr lang="en-US"/>
        </a:p>
      </dgm:t>
    </dgm:pt>
    <dgm:pt modelId="{E3EA699C-EED1-46E1-B618-9C9B6A0D6396}" type="sibTrans" cxnId="{331BD686-BCFD-4A2E-BF77-BDF9E1EB9D84}">
      <dgm:prSet/>
      <dgm:spPr/>
      <dgm:t>
        <a:bodyPr/>
        <a:lstStyle/>
        <a:p>
          <a:endParaRPr lang="en-US"/>
        </a:p>
      </dgm:t>
    </dgm:pt>
    <dgm:pt modelId="{35708655-D87B-494B-B482-9BB17B0E647A}">
      <dgm:prSet/>
      <dgm:spPr/>
      <dgm:t>
        <a:bodyPr/>
        <a:lstStyle/>
        <a:p>
          <a:r>
            <a:rPr lang="en-US" b="1"/>
            <a:t>Survey</a:t>
          </a:r>
          <a:r>
            <a:rPr lang="en-US"/>
            <a:t>:</a:t>
          </a:r>
        </a:p>
      </dgm:t>
    </dgm:pt>
    <dgm:pt modelId="{C4B42E61-037B-43EB-9EA2-082B1849CF47}" type="parTrans" cxnId="{505C658C-D0ED-455F-B4BC-5F3FB1B27C2A}">
      <dgm:prSet/>
      <dgm:spPr/>
      <dgm:t>
        <a:bodyPr/>
        <a:lstStyle/>
        <a:p>
          <a:endParaRPr lang="en-US"/>
        </a:p>
      </dgm:t>
    </dgm:pt>
    <dgm:pt modelId="{FC7321EA-75A5-40C6-8112-3B4E65E2D075}" type="sibTrans" cxnId="{505C658C-D0ED-455F-B4BC-5F3FB1B27C2A}">
      <dgm:prSet/>
      <dgm:spPr/>
      <dgm:t>
        <a:bodyPr/>
        <a:lstStyle/>
        <a:p>
          <a:endParaRPr lang="en-US"/>
        </a:p>
      </dgm:t>
    </dgm:pt>
    <dgm:pt modelId="{CB79B5D8-236E-4B11-9B80-1ADE4D8DF800}">
      <dgm:prSet/>
      <dgm:spPr/>
      <dgm:t>
        <a:bodyPr/>
        <a:lstStyle/>
        <a:p>
          <a:r>
            <a:rPr lang="en-US"/>
            <a:t>Qualtrics administered</a:t>
          </a:r>
        </a:p>
      </dgm:t>
    </dgm:pt>
    <dgm:pt modelId="{0E85073D-C736-4B07-95F5-D09D9E99D106}" type="parTrans" cxnId="{59B28840-F0AC-49D4-AAA3-9868BA6B883A}">
      <dgm:prSet/>
      <dgm:spPr/>
      <dgm:t>
        <a:bodyPr/>
        <a:lstStyle/>
        <a:p>
          <a:endParaRPr lang="en-US"/>
        </a:p>
      </dgm:t>
    </dgm:pt>
    <dgm:pt modelId="{43A9CF35-3F9C-4013-B27B-E4DE9A190D32}" type="sibTrans" cxnId="{59B28840-F0AC-49D4-AAA3-9868BA6B883A}">
      <dgm:prSet/>
      <dgm:spPr/>
      <dgm:t>
        <a:bodyPr/>
        <a:lstStyle/>
        <a:p>
          <a:endParaRPr lang="en-US"/>
        </a:p>
      </dgm:t>
    </dgm:pt>
    <dgm:pt modelId="{1954426A-4468-45AC-B5B0-CE97B8B3FF82}">
      <dgm:prSet/>
      <dgm:spPr/>
      <dgm:t>
        <a:bodyPr/>
        <a:lstStyle/>
        <a:p>
          <a:r>
            <a:rPr lang="en-US"/>
            <a:t>Reasons for food waste </a:t>
          </a:r>
        </a:p>
      </dgm:t>
    </dgm:pt>
    <dgm:pt modelId="{3A46EF1C-4FDF-410D-95B7-37405E9CE986}" type="parTrans" cxnId="{5E06C160-2536-4289-A848-8B3409A73EC2}">
      <dgm:prSet/>
      <dgm:spPr/>
      <dgm:t>
        <a:bodyPr/>
        <a:lstStyle/>
        <a:p>
          <a:endParaRPr lang="en-US"/>
        </a:p>
      </dgm:t>
    </dgm:pt>
    <dgm:pt modelId="{30EB968E-201A-4FC6-B739-3DC1A14D77A4}" type="sibTrans" cxnId="{5E06C160-2536-4289-A848-8B3409A73EC2}">
      <dgm:prSet/>
      <dgm:spPr/>
      <dgm:t>
        <a:bodyPr/>
        <a:lstStyle/>
        <a:p>
          <a:endParaRPr lang="en-US"/>
        </a:p>
      </dgm:t>
    </dgm:pt>
    <dgm:pt modelId="{E5E7D8F0-186E-431B-B70C-3E538C2663A4}">
      <dgm:prSet/>
      <dgm:spPr/>
      <dgm:t>
        <a:bodyPr/>
        <a:lstStyle/>
        <a:p>
          <a:r>
            <a:rPr lang="en-US"/>
            <a:t>Food waste reduction</a:t>
          </a:r>
        </a:p>
      </dgm:t>
    </dgm:pt>
    <dgm:pt modelId="{474E21CE-BC09-45F5-A94E-5E85326037EA}" type="parTrans" cxnId="{CB10D5FB-F940-44EF-B7FE-87B0A144C79C}">
      <dgm:prSet/>
      <dgm:spPr/>
      <dgm:t>
        <a:bodyPr/>
        <a:lstStyle/>
        <a:p>
          <a:endParaRPr lang="en-US"/>
        </a:p>
      </dgm:t>
    </dgm:pt>
    <dgm:pt modelId="{1E35FAD5-5564-469E-A598-626B278A38DD}" type="sibTrans" cxnId="{CB10D5FB-F940-44EF-B7FE-87B0A144C79C}">
      <dgm:prSet/>
      <dgm:spPr/>
      <dgm:t>
        <a:bodyPr/>
        <a:lstStyle/>
        <a:p>
          <a:endParaRPr lang="en-US"/>
        </a:p>
      </dgm:t>
    </dgm:pt>
    <dgm:pt modelId="{9C790205-ED63-4149-9FAC-97C36C93C282}">
      <dgm:prSet/>
      <dgm:spPr/>
      <dgm:t>
        <a:bodyPr/>
        <a:lstStyle/>
        <a:p>
          <a:r>
            <a:rPr lang="en-US"/>
            <a:t>Ongoing, but 286 responses so far</a:t>
          </a:r>
        </a:p>
      </dgm:t>
    </dgm:pt>
    <dgm:pt modelId="{8BB59629-8528-40E4-ADA9-9952ABCD05B4}" type="parTrans" cxnId="{5A81A61C-A2A5-4417-8231-DC18785F2A8E}">
      <dgm:prSet/>
      <dgm:spPr/>
      <dgm:t>
        <a:bodyPr/>
        <a:lstStyle/>
        <a:p>
          <a:endParaRPr lang="en-US"/>
        </a:p>
      </dgm:t>
    </dgm:pt>
    <dgm:pt modelId="{64CEE158-D5EE-4E96-95D8-81194DC90EFE}" type="sibTrans" cxnId="{5A81A61C-A2A5-4417-8231-DC18785F2A8E}">
      <dgm:prSet/>
      <dgm:spPr/>
      <dgm:t>
        <a:bodyPr/>
        <a:lstStyle/>
        <a:p>
          <a:endParaRPr lang="en-US"/>
        </a:p>
      </dgm:t>
    </dgm:pt>
    <dgm:pt modelId="{1D4F4105-DBBC-4867-962C-542E1B530E06}" type="pres">
      <dgm:prSet presAssocID="{8B50B164-C5E3-4033-9205-04C1BFCF25E8}" presName="linear" presStyleCnt="0">
        <dgm:presLayoutVars>
          <dgm:dir/>
          <dgm:animLvl val="lvl"/>
          <dgm:resizeHandles val="exact"/>
        </dgm:presLayoutVars>
      </dgm:prSet>
      <dgm:spPr/>
    </dgm:pt>
    <dgm:pt modelId="{ADB6811D-BD6F-4994-8EF7-F20BCA4F8D33}" type="pres">
      <dgm:prSet presAssocID="{27A87F63-2756-4FA5-B5AB-E523D7C90EDF}" presName="parentLin" presStyleCnt="0"/>
      <dgm:spPr/>
    </dgm:pt>
    <dgm:pt modelId="{357E6EA4-FCAF-46EC-845A-B8D7A481F7A7}" type="pres">
      <dgm:prSet presAssocID="{27A87F63-2756-4FA5-B5AB-E523D7C90EDF}" presName="parentLeftMargin" presStyleLbl="node1" presStyleIdx="0" presStyleCnt="2"/>
      <dgm:spPr/>
    </dgm:pt>
    <dgm:pt modelId="{90A165B9-A215-431F-9C7C-EEE0014BDE72}" type="pres">
      <dgm:prSet presAssocID="{27A87F63-2756-4FA5-B5AB-E523D7C90EDF}" presName="parentText" presStyleLbl="node1" presStyleIdx="0" presStyleCnt="2">
        <dgm:presLayoutVars>
          <dgm:chMax val="0"/>
          <dgm:bulletEnabled val="1"/>
        </dgm:presLayoutVars>
      </dgm:prSet>
      <dgm:spPr/>
    </dgm:pt>
    <dgm:pt modelId="{EC6E5066-0722-4A35-BD04-BA66D712F811}" type="pres">
      <dgm:prSet presAssocID="{27A87F63-2756-4FA5-B5AB-E523D7C90EDF}" presName="negativeSpace" presStyleCnt="0"/>
      <dgm:spPr/>
    </dgm:pt>
    <dgm:pt modelId="{613BAB1A-4CB6-44BE-B854-7543154612B7}" type="pres">
      <dgm:prSet presAssocID="{27A87F63-2756-4FA5-B5AB-E523D7C90EDF}" presName="childText" presStyleLbl="conFgAcc1" presStyleIdx="0" presStyleCnt="2">
        <dgm:presLayoutVars>
          <dgm:bulletEnabled val="1"/>
        </dgm:presLayoutVars>
      </dgm:prSet>
      <dgm:spPr/>
    </dgm:pt>
    <dgm:pt modelId="{16FEDC7A-369D-4F9D-B018-798870F58DBC}" type="pres">
      <dgm:prSet presAssocID="{B645FA17-8AF2-4AD8-BFD1-B5332C38421D}" presName="spaceBetweenRectangles" presStyleCnt="0"/>
      <dgm:spPr/>
    </dgm:pt>
    <dgm:pt modelId="{D0D2FEEC-DE9E-4729-97DC-5E969A634C12}" type="pres">
      <dgm:prSet presAssocID="{35708655-D87B-494B-B482-9BB17B0E647A}" presName="parentLin" presStyleCnt="0"/>
      <dgm:spPr/>
    </dgm:pt>
    <dgm:pt modelId="{37C2470A-B2ED-49CD-AF34-B94E40B54BF5}" type="pres">
      <dgm:prSet presAssocID="{35708655-D87B-494B-B482-9BB17B0E647A}" presName="parentLeftMargin" presStyleLbl="node1" presStyleIdx="0" presStyleCnt="2"/>
      <dgm:spPr/>
    </dgm:pt>
    <dgm:pt modelId="{4A17C831-4B8F-404A-B637-FB973A65778D}" type="pres">
      <dgm:prSet presAssocID="{35708655-D87B-494B-B482-9BB17B0E647A}" presName="parentText" presStyleLbl="node1" presStyleIdx="1" presStyleCnt="2">
        <dgm:presLayoutVars>
          <dgm:chMax val="0"/>
          <dgm:bulletEnabled val="1"/>
        </dgm:presLayoutVars>
      </dgm:prSet>
      <dgm:spPr/>
    </dgm:pt>
    <dgm:pt modelId="{ADA816E2-9768-4BBB-933C-3804AE132A98}" type="pres">
      <dgm:prSet presAssocID="{35708655-D87B-494B-B482-9BB17B0E647A}" presName="negativeSpace" presStyleCnt="0"/>
      <dgm:spPr/>
    </dgm:pt>
    <dgm:pt modelId="{53F6C7F3-0419-4045-AD6A-693BCCB311D7}" type="pres">
      <dgm:prSet presAssocID="{35708655-D87B-494B-B482-9BB17B0E647A}" presName="childText" presStyleLbl="conFgAcc1" presStyleIdx="1" presStyleCnt="2">
        <dgm:presLayoutVars>
          <dgm:bulletEnabled val="1"/>
        </dgm:presLayoutVars>
      </dgm:prSet>
      <dgm:spPr/>
    </dgm:pt>
  </dgm:ptLst>
  <dgm:cxnLst>
    <dgm:cxn modelId="{25C85806-D8BB-46B6-BFC3-5ED6085A3541}" srcId="{27A87F63-2756-4FA5-B5AB-E523D7C90EDF}" destId="{E5D8AA82-3321-4698-99EB-18ABB7A37B69}" srcOrd="0" destOrd="0" parTransId="{BA5EDE60-2F33-4A02-A8BD-E624B17A86C3}" sibTransId="{3AED504C-E61B-43DD-B1E7-0024E8BC9FED}"/>
    <dgm:cxn modelId="{5E85EA11-E1ED-4EDF-8FAE-7F345724C990}" srcId="{8B50B164-C5E3-4033-9205-04C1BFCF25E8}" destId="{27A87F63-2756-4FA5-B5AB-E523D7C90EDF}" srcOrd="0" destOrd="0" parTransId="{BC7706C0-E539-456B-B2BB-A7D11FCFE64F}" sibTransId="{B645FA17-8AF2-4AD8-BFD1-B5332C38421D}"/>
    <dgm:cxn modelId="{5A81A61C-A2A5-4417-8231-DC18785F2A8E}" srcId="{35708655-D87B-494B-B482-9BB17B0E647A}" destId="{9C790205-ED63-4149-9FAC-97C36C93C282}" srcOrd="3" destOrd="0" parTransId="{8BB59629-8528-40E4-ADA9-9952ABCD05B4}" sibTransId="{64CEE158-D5EE-4E96-95D8-81194DC90EFE}"/>
    <dgm:cxn modelId="{10420B23-8F7C-4CF5-AC3F-61C190815472}" type="presOf" srcId="{27A87F63-2756-4FA5-B5AB-E523D7C90EDF}" destId="{90A165B9-A215-431F-9C7C-EEE0014BDE72}" srcOrd="1" destOrd="0" presId="urn:microsoft.com/office/officeart/2005/8/layout/list1"/>
    <dgm:cxn modelId="{61AF913C-A70B-48D5-A66E-7421FBF7E475}" srcId="{27A87F63-2756-4FA5-B5AB-E523D7C90EDF}" destId="{F5AB8F1C-3899-49A0-9881-242B20F0BCED}" srcOrd="1" destOrd="0" parTransId="{73D354B9-5ED4-41F1-B1B2-D48052FE2A25}" sibTransId="{7D617143-0863-4532-AE53-B71B0F821DA6}"/>
    <dgm:cxn modelId="{59B28840-F0AC-49D4-AAA3-9868BA6B883A}" srcId="{35708655-D87B-494B-B482-9BB17B0E647A}" destId="{CB79B5D8-236E-4B11-9B80-1ADE4D8DF800}" srcOrd="0" destOrd="0" parTransId="{0E85073D-C736-4B07-95F5-D09D9E99D106}" sibTransId="{43A9CF35-3F9C-4013-B27B-E4DE9A190D32}"/>
    <dgm:cxn modelId="{5E06C160-2536-4289-A848-8B3409A73EC2}" srcId="{35708655-D87B-494B-B482-9BB17B0E647A}" destId="{1954426A-4468-45AC-B5B0-CE97B8B3FF82}" srcOrd="1" destOrd="0" parTransId="{3A46EF1C-4FDF-410D-95B7-37405E9CE986}" sibTransId="{30EB968E-201A-4FC6-B739-3DC1A14D77A4}"/>
    <dgm:cxn modelId="{5B661E68-F14A-4141-9B57-D373AB8BD1E4}" type="presOf" srcId="{35708655-D87B-494B-B482-9BB17B0E647A}" destId="{4A17C831-4B8F-404A-B637-FB973A65778D}" srcOrd="1" destOrd="0" presId="urn:microsoft.com/office/officeart/2005/8/layout/list1"/>
    <dgm:cxn modelId="{5ACF496D-18B0-4FA1-A4E6-17DEA813A607}" type="presOf" srcId="{FBBA2C20-CD8D-4024-B45C-B41917322900}" destId="{613BAB1A-4CB6-44BE-B854-7543154612B7}" srcOrd="0" destOrd="3" presId="urn:microsoft.com/office/officeart/2005/8/layout/list1"/>
    <dgm:cxn modelId="{BA82C64E-B8E7-4367-A794-996CDC944A3D}" type="presOf" srcId="{27A87F63-2756-4FA5-B5AB-E523D7C90EDF}" destId="{357E6EA4-FCAF-46EC-845A-B8D7A481F7A7}" srcOrd="0" destOrd="0" presId="urn:microsoft.com/office/officeart/2005/8/layout/list1"/>
    <dgm:cxn modelId="{0165E572-C2CE-4D58-B33B-A466E91D7609}" type="presOf" srcId="{F5AB8F1C-3899-49A0-9881-242B20F0BCED}" destId="{613BAB1A-4CB6-44BE-B854-7543154612B7}" srcOrd="0" destOrd="1" presId="urn:microsoft.com/office/officeart/2005/8/layout/list1"/>
    <dgm:cxn modelId="{29C1A555-8921-41D7-BA08-EE64C1A8757C}" type="presOf" srcId="{78D5D97B-3327-472F-9288-73867CEC4496}" destId="{613BAB1A-4CB6-44BE-B854-7543154612B7}" srcOrd="0" destOrd="2" presId="urn:microsoft.com/office/officeart/2005/8/layout/list1"/>
    <dgm:cxn modelId="{D2140F5A-265A-4C5C-9EBD-D65D54929D90}" type="presOf" srcId="{E5D8AA82-3321-4698-99EB-18ABB7A37B69}" destId="{613BAB1A-4CB6-44BE-B854-7543154612B7}" srcOrd="0" destOrd="0" presId="urn:microsoft.com/office/officeart/2005/8/layout/list1"/>
    <dgm:cxn modelId="{331BD686-BCFD-4A2E-BF77-BDF9E1EB9D84}" srcId="{27A87F63-2756-4FA5-B5AB-E523D7C90EDF}" destId="{FBBA2C20-CD8D-4024-B45C-B41917322900}" srcOrd="3" destOrd="0" parTransId="{64A93F2F-62C8-4C80-AA32-DAA3F76E2F85}" sibTransId="{E3EA699C-EED1-46E1-B618-9C9B6A0D6396}"/>
    <dgm:cxn modelId="{505C658C-D0ED-455F-B4BC-5F3FB1B27C2A}" srcId="{8B50B164-C5E3-4033-9205-04C1BFCF25E8}" destId="{35708655-D87B-494B-B482-9BB17B0E647A}" srcOrd="1" destOrd="0" parTransId="{C4B42E61-037B-43EB-9EA2-082B1849CF47}" sibTransId="{FC7321EA-75A5-40C6-8112-3B4E65E2D075}"/>
    <dgm:cxn modelId="{1E5352A4-D334-472C-AB4B-E9CC51B3783F}" type="presOf" srcId="{CB79B5D8-236E-4B11-9B80-1ADE4D8DF800}" destId="{53F6C7F3-0419-4045-AD6A-693BCCB311D7}" srcOrd="0" destOrd="0" presId="urn:microsoft.com/office/officeart/2005/8/layout/list1"/>
    <dgm:cxn modelId="{DB4C49C7-1C61-4598-8E4D-B5DCDB78EA53}" type="presOf" srcId="{1954426A-4468-45AC-B5B0-CE97B8B3FF82}" destId="{53F6C7F3-0419-4045-AD6A-693BCCB311D7}" srcOrd="0" destOrd="1" presId="urn:microsoft.com/office/officeart/2005/8/layout/list1"/>
    <dgm:cxn modelId="{A14A8FC8-01BD-4CD2-A9D0-B477242BCC5D}" type="presOf" srcId="{9C790205-ED63-4149-9FAC-97C36C93C282}" destId="{53F6C7F3-0419-4045-AD6A-693BCCB311D7}" srcOrd="0" destOrd="3" presId="urn:microsoft.com/office/officeart/2005/8/layout/list1"/>
    <dgm:cxn modelId="{38DAA4CD-887B-44D7-B602-1A2E01958331}" type="presOf" srcId="{35708655-D87B-494B-B482-9BB17B0E647A}" destId="{37C2470A-B2ED-49CD-AF34-B94E40B54BF5}" srcOrd="0" destOrd="0" presId="urn:microsoft.com/office/officeart/2005/8/layout/list1"/>
    <dgm:cxn modelId="{564D34DA-CD7A-4C88-A5E1-D8CE8001EB8F}" type="presOf" srcId="{E5E7D8F0-186E-431B-B70C-3E538C2663A4}" destId="{53F6C7F3-0419-4045-AD6A-693BCCB311D7}" srcOrd="0" destOrd="2" presId="urn:microsoft.com/office/officeart/2005/8/layout/list1"/>
    <dgm:cxn modelId="{37392DE3-C4C7-4C80-A267-F914FD80CB2E}" srcId="{27A87F63-2756-4FA5-B5AB-E523D7C90EDF}" destId="{78D5D97B-3327-472F-9288-73867CEC4496}" srcOrd="2" destOrd="0" parTransId="{89F3AAAC-32B7-4583-9A3F-1A436E8D5E78}" sibTransId="{3734C32D-977B-4F68-81CA-04C6E639726F}"/>
    <dgm:cxn modelId="{A90452EF-CBD4-4A16-BD9D-EE47CC196975}" type="presOf" srcId="{8B50B164-C5E3-4033-9205-04C1BFCF25E8}" destId="{1D4F4105-DBBC-4867-962C-542E1B530E06}" srcOrd="0" destOrd="0" presId="urn:microsoft.com/office/officeart/2005/8/layout/list1"/>
    <dgm:cxn modelId="{CB10D5FB-F940-44EF-B7FE-87B0A144C79C}" srcId="{35708655-D87B-494B-B482-9BB17B0E647A}" destId="{E5E7D8F0-186E-431B-B70C-3E538C2663A4}" srcOrd="2" destOrd="0" parTransId="{474E21CE-BC09-45F5-A94E-5E85326037EA}" sibTransId="{1E35FAD5-5564-469E-A598-626B278A38DD}"/>
    <dgm:cxn modelId="{8C0D1216-C3B2-43A9-9418-EDCBF9B6BA94}" type="presParOf" srcId="{1D4F4105-DBBC-4867-962C-542E1B530E06}" destId="{ADB6811D-BD6F-4994-8EF7-F20BCA4F8D33}" srcOrd="0" destOrd="0" presId="urn:microsoft.com/office/officeart/2005/8/layout/list1"/>
    <dgm:cxn modelId="{FB5F9270-99DA-4243-9CCB-081B646E7A1A}" type="presParOf" srcId="{ADB6811D-BD6F-4994-8EF7-F20BCA4F8D33}" destId="{357E6EA4-FCAF-46EC-845A-B8D7A481F7A7}" srcOrd="0" destOrd="0" presId="urn:microsoft.com/office/officeart/2005/8/layout/list1"/>
    <dgm:cxn modelId="{C30174E2-836D-4D0E-8A56-7A09E8AB5F12}" type="presParOf" srcId="{ADB6811D-BD6F-4994-8EF7-F20BCA4F8D33}" destId="{90A165B9-A215-431F-9C7C-EEE0014BDE72}" srcOrd="1" destOrd="0" presId="urn:microsoft.com/office/officeart/2005/8/layout/list1"/>
    <dgm:cxn modelId="{C8FC7529-DE6F-4760-BF5B-36828FC09880}" type="presParOf" srcId="{1D4F4105-DBBC-4867-962C-542E1B530E06}" destId="{EC6E5066-0722-4A35-BD04-BA66D712F811}" srcOrd="1" destOrd="0" presId="urn:microsoft.com/office/officeart/2005/8/layout/list1"/>
    <dgm:cxn modelId="{7416EEB5-DBA2-4EC3-9146-95D188052A34}" type="presParOf" srcId="{1D4F4105-DBBC-4867-962C-542E1B530E06}" destId="{613BAB1A-4CB6-44BE-B854-7543154612B7}" srcOrd="2" destOrd="0" presId="urn:microsoft.com/office/officeart/2005/8/layout/list1"/>
    <dgm:cxn modelId="{417CCDC2-8511-4F62-B002-4794C1F9D6E4}" type="presParOf" srcId="{1D4F4105-DBBC-4867-962C-542E1B530E06}" destId="{16FEDC7A-369D-4F9D-B018-798870F58DBC}" srcOrd="3" destOrd="0" presId="urn:microsoft.com/office/officeart/2005/8/layout/list1"/>
    <dgm:cxn modelId="{1FB6C315-5D2D-4066-A3BA-17A4DF3B0F8E}" type="presParOf" srcId="{1D4F4105-DBBC-4867-962C-542E1B530E06}" destId="{D0D2FEEC-DE9E-4729-97DC-5E969A634C12}" srcOrd="4" destOrd="0" presId="urn:microsoft.com/office/officeart/2005/8/layout/list1"/>
    <dgm:cxn modelId="{77A0F5EF-B5E2-4413-927D-4E0B4045C099}" type="presParOf" srcId="{D0D2FEEC-DE9E-4729-97DC-5E969A634C12}" destId="{37C2470A-B2ED-49CD-AF34-B94E40B54BF5}" srcOrd="0" destOrd="0" presId="urn:microsoft.com/office/officeart/2005/8/layout/list1"/>
    <dgm:cxn modelId="{CB73FEED-1133-4699-81FB-79D78B7E961E}" type="presParOf" srcId="{D0D2FEEC-DE9E-4729-97DC-5E969A634C12}" destId="{4A17C831-4B8F-404A-B637-FB973A65778D}" srcOrd="1" destOrd="0" presId="urn:microsoft.com/office/officeart/2005/8/layout/list1"/>
    <dgm:cxn modelId="{9AF49BAF-AC4D-47C3-A8B6-E1D82FB1C318}" type="presParOf" srcId="{1D4F4105-DBBC-4867-962C-542E1B530E06}" destId="{ADA816E2-9768-4BBB-933C-3804AE132A98}" srcOrd="5" destOrd="0" presId="urn:microsoft.com/office/officeart/2005/8/layout/list1"/>
    <dgm:cxn modelId="{FD77A3F6-4BA0-4745-A3D5-2AF6B9B9C333}" type="presParOf" srcId="{1D4F4105-DBBC-4867-962C-542E1B530E06}" destId="{53F6C7F3-0419-4045-AD6A-693BCCB311D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57CF-2B15-4AED-89A0-EE198332CD27}">
      <dsp:nvSpPr>
        <dsp:cNvPr id="0" name=""/>
        <dsp:cNvSpPr/>
      </dsp:nvSpPr>
      <dsp:spPr>
        <a:xfrm>
          <a:off x="1517444" y="9420"/>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5BA8F-7052-4EB5-8CE6-DA72DF16F180}">
      <dsp:nvSpPr>
        <dsp:cNvPr id="0" name=""/>
        <dsp:cNvSpPr/>
      </dsp:nvSpPr>
      <dsp:spPr>
        <a:xfrm>
          <a:off x="1719146" y="211123"/>
          <a:ext cx="557082" cy="557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977A7-DA71-4663-9EA1-B68B035A2DE3}">
      <dsp:nvSpPr>
        <dsp:cNvPr id="0" name=""/>
        <dsp:cNvSpPr/>
      </dsp:nvSpPr>
      <dsp:spPr>
        <a:xfrm>
          <a:off x="2683750" y="9420"/>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Introduction</a:t>
          </a:r>
        </a:p>
      </dsp:txBody>
      <dsp:txXfrm>
        <a:off x="2683750" y="9420"/>
        <a:ext cx="2264006" cy="960487"/>
      </dsp:txXfrm>
    </dsp:sp>
    <dsp:sp modelId="{418B437A-65D0-4F73-B2BE-5EC78D64BBE3}">
      <dsp:nvSpPr>
        <dsp:cNvPr id="0" name=""/>
        <dsp:cNvSpPr/>
      </dsp:nvSpPr>
      <dsp:spPr>
        <a:xfrm>
          <a:off x="5342242" y="9420"/>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9BF95-6A50-4089-AB52-09EE49C160C6}">
      <dsp:nvSpPr>
        <dsp:cNvPr id="0" name=""/>
        <dsp:cNvSpPr/>
      </dsp:nvSpPr>
      <dsp:spPr>
        <a:xfrm>
          <a:off x="5543945" y="211123"/>
          <a:ext cx="557082" cy="557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68F49-1D2E-406E-A843-A1B594A5768B}">
      <dsp:nvSpPr>
        <dsp:cNvPr id="0" name=""/>
        <dsp:cNvSpPr/>
      </dsp:nvSpPr>
      <dsp:spPr>
        <a:xfrm>
          <a:off x="6508549" y="9420"/>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Methods</a:t>
          </a:r>
        </a:p>
      </dsp:txBody>
      <dsp:txXfrm>
        <a:off x="6508549" y="9420"/>
        <a:ext cx="2264006" cy="960487"/>
      </dsp:txXfrm>
    </dsp:sp>
    <dsp:sp modelId="{BE89FB07-410A-4D8D-9556-04CB83B4FC47}">
      <dsp:nvSpPr>
        <dsp:cNvPr id="0" name=""/>
        <dsp:cNvSpPr/>
      </dsp:nvSpPr>
      <dsp:spPr>
        <a:xfrm>
          <a:off x="1517444" y="1716956"/>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19696-ED5E-4683-9252-CFBF8C19C768}">
      <dsp:nvSpPr>
        <dsp:cNvPr id="0" name=""/>
        <dsp:cNvSpPr/>
      </dsp:nvSpPr>
      <dsp:spPr>
        <a:xfrm>
          <a:off x="1719146" y="1918658"/>
          <a:ext cx="557082" cy="5570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6BDAB-D70F-4D7A-94D5-F6E07EF0B9C9}">
      <dsp:nvSpPr>
        <dsp:cNvPr id="0" name=""/>
        <dsp:cNvSpPr/>
      </dsp:nvSpPr>
      <dsp:spPr>
        <a:xfrm>
          <a:off x="2683750" y="1716956"/>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Results</a:t>
          </a:r>
        </a:p>
      </dsp:txBody>
      <dsp:txXfrm>
        <a:off x="2683750" y="1716956"/>
        <a:ext cx="2264006" cy="960487"/>
      </dsp:txXfrm>
    </dsp:sp>
    <dsp:sp modelId="{3510E966-75A5-4292-8574-421182C81C4A}">
      <dsp:nvSpPr>
        <dsp:cNvPr id="0" name=""/>
        <dsp:cNvSpPr/>
      </dsp:nvSpPr>
      <dsp:spPr>
        <a:xfrm>
          <a:off x="5342242" y="1716956"/>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C3224-561F-48E7-A5DD-2F3F6070DB41}">
      <dsp:nvSpPr>
        <dsp:cNvPr id="0" name=""/>
        <dsp:cNvSpPr/>
      </dsp:nvSpPr>
      <dsp:spPr>
        <a:xfrm>
          <a:off x="5543945" y="1918658"/>
          <a:ext cx="557082" cy="5570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07A07-FE01-4D3F-8332-0A8FE3C6B802}">
      <dsp:nvSpPr>
        <dsp:cNvPr id="0" name=""/>
        <dsp:cNvSpPr/>
      </dsp:nvSpPr>
      <dsp:spPr>
        <a:xfrm>
          <a:off x="6508549" y="1716956"/>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Implications</a:t>
          </a:r>
        </a:p>
      </dsp:txBody>
      <dsp:txXfrm>
        <a:off x="6508549" y="1716956"/>
        <a:ext cx="2264006" cy="960487"/>
      </dsp:txXfrm>
    </dsp:sp>
    <dsp:sp modelId="{7F57FC84-2C10-4DBD-AD7C-717291C33700}">
      <dsp:nvSpPr>
        <dsp:cNvPr id="0" name=""/>
        <dsp:cNvSpPr/>
      </dsp:nvSpPr>
      <dsp:spPr>
        <a:xfrm>
          <a:off x="1517444" y="3424491"/>
          <a:ext cx="960487" cy="9604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806DC-31A8-4EF7-9D9C-72929C8A7B87}">
      <dsp:nvSpPr>
        <dsp:cNvPr id="0" name=""/>
        <dsp:cNvSpPr/>
      </dsp:nvSpPr>
      <dsp:spPr>
        <a:xfrm>
          <a:off x="1719146" y="3626194"/>
          <a:ext cx="557082" cy="5570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35C47-A266-485B-B7F8-A4EF85D50544}">
      <dsp:nvSpPr>
        <dsp:cNvPr id="0" name=""/>
        <dsp:cNvSpPr/>
      </dsp:nvSpPr>
      <dsp:spPr>
        <a:xfrm>
          <a:off x="2683750" y="3424491"/>
          <a:ext cx="2264006" cy="96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Conclusions</a:t>
          </a:r>
        </a:p>
      </dsp:txBody>
      <dsp:txXfrm>
        <a:off x="2683750" y="3424491"/>
        <a:ext cx="2264006" cy="960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BAB1A-4CB6-44BE-B854-7543154612B7}">
      <dsp:nvSpPr>
        <dsp:cNvPr id="0" name=""/>
        <dsp:cNvSpPr/>
      </dsp:nvSpPr>
      <dsp:spPr>
        <a:xfrm>
          <a:off x="0" y="388956"/>
          <a:ext cx="6367912" cy="3112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541528" rIns="494221"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4-8 people each</a:t>
          </a:r>
        </a:p>
        <a:p>
          <a:pPr marL="228600" lvl="1" indent="-228600" algn="l" defTabSz="1155700">
            <a:lnSpc>
              <a:spcPct val="90000"/>
            </a:lnSpc>
            <a:spcBef>
              <a:spcPct val="0"/>
            </a:spcBef>
            <a:spcAft>
              <a:spcPct val="15000"/>
            </a:spcAft>
            <a:buChar char="•"/>
          </a:pPr>
          <a:r>
            <a:rPr lang="en-US" sz="2600" kern="1200"/>
            <a:t>Students who lived on campus and commuting students</a:t>
          </a:r>
        </a:p>
        <a:p>
          <a:pPr marL="228600" lvl="1" indent="-228600" algn="l" defTabSz="1155700">
            <a:lnSpc>
              <a:spcPct val="90000"/>
            </a:lnSpc>
            <a:spcBef>
              <a:spcPct val="0"/>
            </a:spcBef>
            <a:spcAft>
              <a:spcPct val="15000"/>
            </a:spcAft>
            <a:buChar char="•"/>
          </a:pPr>
          <a:r>
            <a:rPr lang="en-US" sz="2600" kern="1200"/>
            <a:t>Reasons for food waste, waste reduction, etc.</a:t>
          </a:r>
        </a:p>
        <a:p>
          <a:pPr marL="228600" lvl="1" indent="-228600" algn="l" defTabSz="1155700">
            <a:lnSpc>
              <a:spcPct val="90000"/>
            </a:lnSpc>
            <a:spcBef>
              <a:spcPct val="0"/>
            </a:spcBef>
            <a:spcAft>
              <a:spcPct val="15000"/>
            </a:spcAft>
            <a:buChar char="•"/>
          </a:pPr>
          <a:r>
            <a:rPr lang="en-US" sz="2600" kern="1200"/>
            <a:t>Data-informed survey design</a:t>
          </a:r>
        </a:p>
      </dsp:txBody>
      <dsp:txXfrm>
        <a:off x="0" y="388956"/>
        <a:ext cx="6367912" cy="3112200"/>
      </dsp:txXfrm>
    </dsp:sp>
    <dsp:sp modelId="{90A165B9-A215-431F-9C7C-EEE0014BDE72}">
      <dsp:nvSpPr>
        <dsp:cNvPr id="0" name=""/>
        <dsp:cNvSpPr/>
      </dsp:nvSpPr>
      <dsp:spPr>
        <a:xfrm>
          <a:off x="318395" y="5196"/>
          <a:ext cx="4457539"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1155700">
            <a:lnSpc>
              <a:spcPct val="90000"/>
            </a:lnSpc>
            <a:spcBef>
              <a:spcPct val="0"/>
            </a:spcBef>
            <a:spcAft>
              <a:spcPct val="35000"/>
            </a:spcAft>
            <a:buNone/>
          </a:pPr>
          <a:r>
            <a:rPr lang="en-US" sz="2600" b="1" kern="1200"/>
            <a:t>Focus Groups</a:t>
          </a:r>
          <a:r>
            <a:rPr lang="en-US" sz="2600" kern="1200"/>
            <a:t>: </a:t>
          </a:r>
        </a:p>
      </dsp:txBody>
      <dsp:txXfrm>
        <a:off x="355862" y="42663"/>
        <a:ext cx="4382605" cy="692586"/>
      </dsp:txXfrm>
    </dsp:sp>
    <dsp:sp modelId="{53F6C7F3-0419-4045-AD6A-693BCCB311D7}">
      <dsp:nvSpPr>
        <dsp:cNvPr id="0" name=""/>
        <dsp:cNvSpPr/>
      </dsp:nvSpPr>
      <dsp:spPr>
        <a:xfrm>
          <a:off x="0" y="4025316"/>
          <a:ext cx="6367912" cy="23751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541528" rIns="494221"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Qualtrics administered</a:t>
          </a:r>
        </a:p>
        <a:p>
          <a:pPr marL="228600" lvl="1" indent="-228600" algn="l" defTabSz="1155700">
            <a:lnSpc>
              <a:spcPct val="90000"/>
            </a:lnSpc>
            <a:spcBef>
              <a:spcPct val="0"/>
            </a:spcBef>
            <a:spcAft>
              <a:spcPct val="15000"/>
            </a:spcAft>
            <a:buChar char="•"/>
          </a:pPr>
          <a:r>
            <a:rPr lang="en-US" sz="2600" kern="1200"/>
            <a:t>Reasons for food waste </a:t>
          </a:r>
        </a:p>
        <a:p>
          <a:pPr marL="228600" lvl="1" indent="-228600" algn="l" defTabSz="1155700">
            <a:lnSpc>
              <a:spcPct val="90000"/>
            </a:lnSpc>
            <a:spcBef>
              <a:spcPct val="0"/>
            </a:spcBef>
            <a:spcAft>
              <a:spcPct val="15000"/>
            </a:spcAft>
            <a:buChar char="•"/>
          </a:pPr>
          <a:r>
            <a:rPr lang="en-US" sz="2600" kern="1200"/>
            <a:t>Food waste reduction</a:t>
          </a:r>
        </a:p>
        <a:p>
          <a:pPr marL="228600" lvl="1" indent="-228600" algn="l" defTabSz="1155700">
            <a:lnSpc>
              <a:spcPct val="90000"/>
            </a:lnSpc>
            <a:spcBef>
              <a:spcPct val="0"/>
            </a:spcBef>
            <a:spcAft>
              <a:spcPct val="15000"/>
            </a:spcAft>
            <a:buChar char="•"/>
          </a:pPr>
          <a:r>
            <a:rPr lang="en-US" sz="2600" kern="1200"/>
            <a:t>Ongoing, but 286 responses so far</a:t>
          </a:r>
        </a:p>
      </dsp:txBody>
      <dsp:txXfrm>
        <a:off x="0" y="4025316"/>
        <a:ext cx="6367912" cy="2375100"/>
      </dsp:txXfrm>
    </dsp:sp>
    <dsp:sp modelId="{4A17C831-4B8F-404A-B637-FB973A65778D}">
      <dsp:nvSpPr>
        <dsp:cNvPr id="0" name=""/>
        <dsp:cNvSpPr/>
      </dsp:nvSpPr>
      <dsp:spPr>
        <a:xfrm>
          <a:off x="318395" y="3641556"/>
          <a:ext cx="4457539"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1155700">
            <a:lnSpc>
              <a:spcPct val="90000"/>
            </a:lnSpc>
            <a:spcBef>
              <a:spcPct val="0"/>
            </a:spcBef>
            <a:spcAft>
              <a:spcPct val="35000"/>
            </a:spcAft>
            <a:buNone/>
          </a:pPr>
          <a:r>
            <a:rPr lang="en-US" sz="2600" b="1" kern="1200"/>
            <a:t>Survey</a:t>
          </a:r>
          <a:r>
            <a:rPr lang="en-US" sz="2600" kern="1200"/>
            <a:t>:</a:t>
          </a:r>
        </a:p>
      </dsp:txBody>
      <dsp:txXfrm>
        <a:off x="355862" y="3679023"/>
        <a:ext cx="4382605" cy="69258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09733D-69F8-45CE-987F-1E3A67C77C5D}" type="datetimeFigureOut">
              <a:rPr lang="en-US" smtClean="0"/>
              <a:t>8/13/2024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BDC3DB-9C0B-4EEA-BE0C-C823D6258BF2}" type="datetimeFigureOut">
              <a:rPr lang="en-US" smtClean="0"/>
              <a:t>8/13/2024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374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304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900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59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26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91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09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33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03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c7554a049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c7554a04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19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05aad17dc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05aad17dc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cc7554a049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cc7554a049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83f33e91c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083f33e91c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cc7554a04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cc7554a04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52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73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84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2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AEA-A295-408C-A77C-0ADAF518F5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E2086-4AD0-4270-BBD3-249E1EF4D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B625E9-9207-4744-B804-576F8B082FDD}"/>
              </a:ext>
            </a:extLst>
          </p:cNvPr>
          <p:cNvSpPr>
            <a:spLocks noGrp="1"/>
          </p:cNvSpPr>
          <p:nvPr>
            <p:ph type="dt" sz="half" idx="10"/>
          </p:nvPr>
        </p:nvSpPr>
        <p:spPr/>
        <p:txBody>
          <a:bodyPr/>
          <a:lstStyle/>
          <a:p>
            <a:fld id="{349BF3EA-1A78-4F07-BDC0-C8A1BD461199}" type="datetimeFigureOut">
              <a:rPr lang="en-US" smtClean="0"/>
              <a:pPr/>
              <a:t>8/13/2024</a:t>
            </a:fld>
            <a:endParaRPr lang="en-US"/>
          </a:p>
        </p:txBody>
      </p:sp>
      <p:sp>
        <p:nvSpPr>
          <p:cNvPr id="5" name="Footer Placeholder 4">
            <a:extLst>
              <a:ext uri="{FF2B5EF4-FFF2-40B4-BE49-F238E27FC236}">
                <a16:creationId xmlns:a16="http://schemas.microsoft.com/office/drawing/2014/main" id="{EFD3ABAA-D244-4D30-BC90-1D53006F1849}"/>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6BFC99BE-787D-4166-AA01-63A1AD694F03}"/>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03334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15D8-3A03-40F1-B350-4C8CD973B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4A4F2-292D-4060-B8F3-387C5C6C6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E7A97-CE54-4309-9301-0DC349CEF178}"/>
              </a:ext>
            </a:extLst>
          </p:cNvPr>
          <p:cNvSpPr>
            <a:spLocks noGrp="1"/>
          </p:cNvSpPr>
          <p:nvPr>
            <p:ph type="dt" sz="half" idx="10"/>
          </p:nvPr>
        </p:nvSpPr>
        <p:spPr/>
        <p:txBody>
          <a:bodyPr/>
          <a:lstStyle/>
          <a:p>
            <a:fld id="{349BF3EA-1A78-4F07-BDC0-C8A1BD461199}" type="datetimeFigureOut">
              <a:rPr lang="en-US" smtClean="0"/>
              <a:pPr/>
              <a:t>8/13/2024</a:t>
            </a:fld>
            <a:endParaRPr lang="en-US"/>
          </a:p>
        </p:txBody>
      </p:sp>
      <p:sp>
        <p:nvSpPr>
          <p:cNvPr id="5" name="Footer Placeholder 4">
            <a:extLst>
              <a:ext uri="{FF2B5EF4-FFF2-40B4-BE49-F238E27FC236}">
                <a16:creationId xmlns:a16="http://schemas.microsoft.com/office/drawing/2014/main" id="{6C2D75CF-53AA-4CFD-A96E-72B6F4C6F85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FB454FA4-AA69-4500-9C3B-46580BED88D8}"/>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3123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FEC47-9110-44C0-81B0-CAE1771FE8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0A50BA-3E60-41CC-B2D5-C195CBA41D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49806-1D72-4104-8171-D2816E9E61E8}"/>
              </a:ext>
            </a:extLst>
          </p:cNvPr>
          <p:cNvSpPr>
            <a:spLocks noGrp="1"/>
          </p:cNvSpPr>
          <p:nvPr>
            <p:ph type="dt" sz="half" idx="10"/>
          </p:nvPr>
        </p:nvSpPr>
        <p:spPr/>
        <p:txBody>
          <a:bodyPr/>
          <a:lstStyle/>
          <a:p>
            <a:fld id="{349BF3EA-1A78-4F07-BDC0-C8A1BD461199}" type="datetimeFigureOut">
              <a:rPr lang="en-US" smtClean="0"/>
              <a:pPr/>
              <a:t>8/13/2024</a:t>
            </a:fld>
            <a:endParaRPr lang="en-US"/>
          </a:p>
        </p:txBody>
      </p:sp>
      <p:sp>
        <p:nvSpPr>
          <p:cNvPr id="5" name="Footer Placeholder 4">
            <a:extLst>
              <a:ext uri="{FF2B5EF4-FFF2-40B4-BE49-F238E27FC236}">
                <a16:creationId xmlns:a16="http://schemas.microsoft.com/office/drawing/2014/main" id="{7F559448-006C-46F3-AF16-340679390A50}"/>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4C04A75C-6E28-4993-AC1C-D04E1CE8B54F}"/>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27796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ig number 1">
  <p:cSld name="Big number 1">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950967" y="1793834"/>
            <a:ext cx="8160400" cy="21924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4545">
                <a:solidFill>
                  <a:schemeClr val="accent1"/>
                </a:solidFill>
              </a:defRPr>
            </a:lvl1pPr>
            <a:lvl2pPr lvl="1" rtl="0">
              <a:spcBef>
                <a:spcPts val="0"/>
              </a:spcBef>
              <a:spcAft>
                <a:spcPts val="0"/>
              </a:spcAft>
              <a:buSzPts val="12000"/>
              <a:buNone/>
              <a:defRPr sz="14545"/>
            </a:lvl2pPr>
            <a:lvl3pPr lvl="2" rtl="0">
              <a:spcBef>
                <a:spcPts val="0"/>
              </a:spcBef>
              <a:spcAft>
                <a:spcPts val="0"/>
              </a:spcAft>
              <a:buSzPts val="12000"/>
              <a:buNone/>
              <a:defRPr sz="14545"/>
            </a:lvl3pPr>
            <a:lvl4pPr lvl="3" rtl="0">
              <a:spcBef>
                <a:spcPts val="0"/>
              </a:spcBef>
              <a:spcAft>
                <a:spcPts val="0"/>
              </a:spcAft>
              <a:buSzPts val="12000"/>
              <a:buNone/>
              <a:defRPr sz="14545"/>
            </a:lvl4pPr>
            <a:lvl5pPr lvl="4" rtl="0">
              <a:spcBef>
                <a:spcPts val="0"/>
              </a:spcBef>
              <a:spcAft>
                <a:spcPts val="0"/>
              </a:spcAft>
              <a:buSzPts val="12000"/>
              <a:buNone/>
              <a:defRPr sz="14545"/>
            </a:lvl5pPr>
            <a:lvl6pPr lvl="5" rtl="0">
              <a:spcBef>
                <a:spcPts val="0"/>
              </a:spcBef>
              <a:spcAft>
                <a:spcPts val="0"/>
              </a:spcAft>
              <a:buSzPts val="12000"/>
              <a:buNone/>
              <a:defRPr sz="14545"/>
            </a:lvl6pPr>
            <a:lvl7pPr lvl="6" rtl="0">
              <a:spcBef>
                <a:spcPts val="0"/>
              </a:spcBef>
              <a:spcAft>
                <a:spcPts val="0"/>
              </a:spcAft>
              <a:buSzPts val="12000"/>
              <a:buNone/>
              <a:defRPr sz="14545"/>
            </a:lvl7pPr>
            <a:lvl8pPr lvl="7" rtl="0">
              <a:spcBef>
                <a:spcPts val="0"/>
              </a:spcBef>
              <a:spcAft>
                <a:spcPts val="0"/>
              </a:spcAft>
              <a:buSzPts val="12000"/>
              <a:buNone/>
              <a:defRPr sz="14545"/>
            </a:lvl8pPr>
            <a:lvl9pPr lvl="8" rtl="0">
              <a:spcBef>
                <a:spcPts val="0"/>
              </a:spcBef>
              <a:spcAft>
                <a:spcPts val="0"/>
              </a:spcAft>
              <a:buSzPts val="12000"/>
              <a:buNone/>
              <a:defRPr sz="14545"/>
            </a:lvl9pPr>
          </a:lstStyle>
          <a:p>
            <a:r>
              <a:t>xx%</a:t>
            </a:r>
          </a:p>
        </p:txBody>
      </p:sp>
      <p:sp>
        <p:nvSpPr>
          <p:cNvPr id="187" name="Google Shape;187;p25"/>
          <p:cNvSpPr txBox="1">
            <a:spLocks noGrp="1"/>
          </p:cNvSpPr>
          <p:nvPr>
            <p:ph type="subTitle" idx="1"/>
          </p:nvPr>
        </p:nvSpPr>
        <p:spPr>
          <a:xfrm>
            <a:off x="950967" y="4251531"/>
            <a:ext cx="8160400" cy="500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939"/>
            </a:lvl1pPr>
            <a:lvl2pPr lvl="1" rtl="0">
              <a:spcBef>
                <a:spcPts val="0"/>
              </a:spcBef>
              <a:spcAft>
                <a:spcPts val="0"/>
              </a:spcAft>
              <a:buSzPts val="1600"/>
              <a:buNone/>
              <a:defRPr sz="1939"/>
            </a:lvl2pPr>
            <a:lvl3pPr lvl="2" rtl="0">
              <a:spcBef>
                <a:spcPts val="0"/>
              </a:spcBef>
              <a:spcAft>
                <a:spcPts val="0"/>
              </a:spcAft>
              <a:buSzPts val="1600"/>
              <a:buNone/>
              <a:defRPr sz="1939"/>
            </a:lvl3pPr>
            <a:lvl4pPr lvl="3" rtl="0">
              <a:spcBef>
                <a:spcPts val="0"/>
              </a:spcBef>
              <a:spcAft>
                <a:spcPts val="0"/>
              </a:spcAft>
              <a:buSzPts val="1600"/>
              <a:buNone/>
              <a:defRPr sz="1939"/>
            </a:lvl4pPr>
            <a:lvl5pPr lvl="4" rtl="0">
              <a:spcBef>
                <a:spcPts val="0"/>
              </a:spcBef>
              <a:spcAft>
                <a:spcPts val="0"/>
              </a:spcAft>
              <a:buSzPts val="1600"/>
              <a:buNone/>
              <a:defRPr sz="1939"/>
            </a:lvl5pPr>
            <a:lvl6pPr lvl="5" rtl="0">
              <a:spcBef>
                <a:spcPts val="0"/>
              </a:spcBef>
              <a:spcAft>
                <a:spcPts val="0"/>
              </a:spcAft>
              <a:buSzPts val="1600"/>
              <a:buNone/>
              <a:defRPr sz="1939"/>
            </a:lvl6pPr>
            <a:lvl7pPr lvl="6" rtl="0">
              <a:spcBef>
                <a:spcPts val="0"/>
              </a:spcBef>
              <a:spcAft>
                <a:spcPts val="0"/>
              </a:spcAft>
              <a:buSzPts val="1600"/>
              <a:buNone/>
              <a:defRPr sz="1939"/>
            </a:lvl7pPr>
            <a:lvl8pPr lvl="7" rtl="0">
              <a:spcBef>
                <a:spcPts val="0"/>
              </a:spcBef>
              <a:spcAft>
                <a:spcPts val="0"/>
              </a:spcAft>
              <a:buSzPts val="1600"/>
              <a:buNone/>
              <a:defRPr sz="1939"/>
            </a:lvl8pPr>
            <a:lvl9pPr lvl="8" rtl="0">
              <a:spcBef>
                <a:spcPts val="0"/>
              </a:spcBef>
              <a:spcAft>
                <a:spcPts val="0"/>
              </a:spcAft>
              <a:buSzPts val="1600"/>
              <a:buNone/>
              <a:defRPr sz="1939"/>
            </a:lvl9pPr>
          </a:lstStyle>
          <a:p>
            <a:endParaRPr/>
          </a:p>
        </p:txBody>
      </p:sp>
    </p:spTree>
    <p:extLst>
      <p:ext uri="{BB962C8B-B14F-4D97-AF65-F5344CB8AC3E}">
        <p14:creationId xmlns:p14="http://schemas.microsoft.com/office/powerpoint/2010/main" val="107509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50967" y="593366"/>
            <a:ext cx="628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951000" y="1697234"/>
            <a:ext cx="10290000" cy="4394400"/>
          </a:xfrm>
          <a:prstGeom prst="rect">
            <a:avLst/>
          </a:prstGeom>
        </p:spPr>
        <p:txBody>
          <a:bodyPr spcFirstLastPara="1" wrap="square" lIns="91425" tIns="91425" rIns="91425" bIns="91425" anchor="t" anchorCtr="0">
            <a:noAutofit/>
          </a:bodyPr>
          <a:lstStyle>
            <a:lvl1pPr marL="554172" lvl="0" indent="-415629">
              <a:lnSpc>
                <a:spcPct val="100000"/>
              </a:lnSpc>
              <a:spcBef>
                <a:spcPts val="0"/>
              </a:spcBef>
              <a:spcAft>
                <a:spcPts val="0"/>
              </a:spcAft>
              <a:buClr>
                <a:schemeClr val="dk1"/>
              </a:buClr>
              <a:buSzPts val="1800"/>
              <a:buFont typeface="Lato"/>
              <a:buChar char="●"/>
              <a:defRPr sz="1333"/>
            </a:lvl1pPr>
            <a:lvl2pPr marL="1108344" lvl="1" indent="-384842">
              <a:spcBef>
                <a:spcPts val="0"/>
              </a:spcBef>
              <a:spcAft>
                <a:spcPts val="0"/>
              </a:spcAft>
              <a:buClr>
                <a:schemeClr val="dk1"/>
              </a:buClr>
              <a:buSzPts val="1400"/>
              <a:buFont typeface="Lato"/>
              <a:buChar char="○"/>
              <a:defRPr/>
            </a:lvl2pPr>
            <a:lvl3pPr marL="1662516" lvl="2" indent="-384842">
              <a:spcBef>
                <a:spcPts val="0"/>
              </a:spcBef>
              <a:spcAft>
                <a:spcPts val="0"/>
              </a:spcAft>
              <a:buClr>
                <a:schemeClr val="dk1"/>
              </a:buClr>
              <a:buSzPts val="1400"/>
              <a:buFont typeface="Lato"/>
              <a:buChar char="■"/>
              <a:defRPr/>
            </a:lvl3pPr>
            <a:lvl4pPr marL="2216688" lvl="3" indent="-384842">
              <a:spcBef>
                <a:spcPts val="0"/>
              </a:spcBef>
              <a:spcAft>
                <a:spcPts val="0"/>
              </a:spcAft>
              <a:buClr>
                <a:schemeClr val="dk1"/>
              </a:buClr>
              <a:buSzPts val="1400"/>
              <a:buFont typeface="Lato"/>
              <a:buChar char="●"/>
              <a:defRPr/>
            </a:lvl4pPr>
            <a:lvl5pPr marL="2770861" lvl="4" indent="-384842">
              <a:spcBef>
                <a:spcPts val="0"/>
              </a:spcBef>
              <a:spcAft>
                <a:spcPts val="0"/>
              </a:spcAft>
              <a:buClr>
                <a:schemeClr val="dk1"/>
              </a:buClr>
              <a:buSzPts val="1400"/>
              <a:buFont typeface="Lato"/>
              <a:buChar char="○"/>
              <a:defRPr/>
            </a:lvl5pPr>
            <a:lvl6pPr marL="3325033" lvl="5" indent="-384842">
              <a:spcBef>
                <a:spcPts val="0"/>
              </a:spcBef>
              <a:spcAft>
                <a:spcPts val="0"/>
              </a:spcAft>
              <a:buClr>
                <a:schemeClr val="dk1"/>
              </a:buClr>
              <a:buSzPts val="1400"/>
              <a:buFont typeface="Lato"/>
              <a:buChar char="■"/>
              <a:defRPr/>
            </a:lvl6pPr>
            <a:lvl7pPr marL="3879205" lvl="6" indent="-384842">
              <a:spcBef>
                <a:spcPts val="0"/>
              </a:spcBef>
              <a:spcAft>
                <a:spcPts val="0"/>
              </a:spcAft>
              <a:buClr>
                <a:schemeClr val="dk1"/>
              </a:buClr>
              <a:buSzPts val="1400"/>
              <a:buFont typeface="Lato"/>
              <a:buChar char="●"/>
              <a:defRPr/>
            </a:lvl7pPr>
            <a:lvl8pPr marL="4433377" lvl="7" indent="-384842">
              <a:spcBef>
                <a:spcPts val="0"/>
              </a:spcBef>
              <a:spcAft>
                <a:spcPts val="0"/>
              </a:spcAft>
              <a:buClr>
                <a:schemeClr val="dk1"/>
              </a:buClr>
              <a:buSzPts val="1400"/>
              <a:buFont typeface="Lato"/>
              <a:buChar char="○"/>
              <a:defRPr/>
            </a:lvl8pPr>
            <a:lvl9pPr marL="4987549" lvl="8" indent="-384842">
              <a:spcBef>
                <a:spcPts val="0"/>
              </a:spcBef>
              <a:spcAft>
                <a:spcPts val="0"/>
              </a:spcAft>
              <a:buClr>
                <a:schemeClr val="dk1"/>
              </a:buClr>
              <a:buSzPts val="1400"/>
              <a:buFont typeface="Lato"/>
              <a:buChar char="■"/>
              <a:defRPr/>
            </a:lvl9pPr>
          </a:lstStyle>
          <a:p>
            <a:endParaRPr/>
          </a:p>
        </p:txBody>
      </p:sp>
    </p:spTree>
    <p:extLst>
      <p:ext uri="{BB962C8B-B14F-4D97-AF65-F5344CB8AC3E}">
        <p14:creationId xmlns:p14="http://schemas.microsoft.com/office/powerpoint/2010/main" val="16261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50967" y="593366"/>
            <a:ext cx="7574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6718634" y="3401932"/>
            <a:ext cx="33148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909">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909" b="1">
                <a:latin typeface="Vidaloka"/>
                <a:ea typeface="Vidaloka"/>
                <a:cs typeface="Vidaloka"/>
                <a:sym typeface="Vidaloka"/>
              </a:defRPr>
            </a:lvl2pPr>
            <a:lvl3pPr lvl="2" algn="ctr" rtl="0">
              <a:spcBef>
                <a:spcPts val="0"/>
              </a:spcBef>
              <a:spcAft>
                <a:spcPts val="0"/>
              </a:spcAft>
              <a:buSzPts val="2400"/>
              <a:buFont typeface="Vidaloka"/>
              <a:buNone/>
              <a:defRPr sz="2909" b="1">
                <a:latin typeface="Vidaloka"/>
                <a:ea typeface="Vidaloka"/>
                <a:cs typeface="Vidaloka"/>
                <a:sym typeface="Vidaloka"/>
              </a:defRPr>
            </a:lvl3pPr>
            <a:lvl4pPr lvl="3" algn="ctr" rtl="0">
              <a:spcBef>
                <a:spcPts val="0"/>
              </a:spcBef>
              <a:spcAft>
                <a:spcPts val="0"/>
              </a:spcAft>
              <a:buSzPts val="2400"/>
              <a:buFont typeface="Vidaloka"/>
              <a:buNone/>
              <a:defRPr sz="2909" b="1">
                <a:latin typeface="Vidaloka"/>
                <a:ea typeface="Vidaloka"/>
                <a:cs typeface="Vidaloka"/>
                <a:sym typeface="Vidaloka"/>
              </a:defRPr>
            </a:lvl4pPr>
            <a:lvl5pPr lvl="4" algn="ctr" rtl="0">
              <a:spcBef>
                <a:spcPts val="0"/>
              </a:spcBef>
              <a:spcAft>
                <a:spcPts val="0"/>
              </a:spcAft>
              <a:buSzPts val="2400"/>
              <a:buFont typeface="Vidaloka"/>
              <a:buNone/>
              <a:defRPr sz="2909" b="1">
                <a:latin typeface="Vidaloka"/>
                <a:ea typeface="Vidaloka"/>
                <a:cs typeface="Vidaloka"/>
                <a:sym typeface="Vidaloka"/>
              </a:defRPr>
            </a:lvl5pPr>
            <a:lvl6pPr lvl="5" algn="ctr" rtl="0">
              <a:spcBef>
                <a:spcPts val="0"/>
              </a:spcBef>
              <a:spcAft>
                <a:spcPts val="0"/>
              </a:spcAft>
              <a:buSzPts val="2400"/>
              <a:buFont typeface="Vidaloka"/>
              <a:buNone/>
              <a:defRPr sz="2909" b="1">
                <a:latin typeface="Vidaloka"/>
                <a:ea typeface="Vidaloka"/>
                <a:cs typeface="Vidaloka"/>
                <a:sym typeface="Vidaloka"/>
              </a:defRPr>
            </a:lvl6pPr>
            <a:lvl7pPr lvl="6" algn="ctr" rtl="0">
              <a:spcBef>
                <a:spcPts val="0"/>
              </a:spcBef>
              <a:spcAft>
                <a:spcPts val="0"/>
              </a:spcAft>
              <a:buSzPts val="2400"/>
              <a:buFont typeface="Vidaloka"/>
              <a:buNone/>
              <a:defRPr sz="2909" b="1">
                <a:latin typeface="Vidaloka"/>
                <a:ea typeface="Vidaloka"/>
                <a:cs typeface="Vidaloka"/>
                <a:sym typeface="Vidaloka"/>
              </a:defRPr>
            </a:lvl7pPr>
            <a:lvl8pPr lvl="7" algn="ctr" rtl="0">
              <a:spcBef>
                <a:spcPts val="0"/>
              </a:spcBef>
              <a:spcAft>
                <a:spcPts val="0"/>
              </a:spcAft>
              <a:buSzPts val="2400"/>
              <a:buFont typeface="Vidaloka"/>
              <a:buNone/>
              <a:defRPr sz="2909" b="1">
                <a:latin typeface="Vidaloka"/>
                <a:ea typeface="Vidaloka"/>
                <a:cs typeface="Vidaloka"/>
                <a:sym typeface="Vidaloka"/>
              </a:defRPr>
            </a:lvl8pPr>
            <a:lvl9pPr lvl="8" algn="ctr" rtl="0">
              <a:spcBef>
                <a:spcPts val="0"/>
              </a:spcBef>
              <a:spcAft>
                <a:spcPts val="0"/>
              </a:spcAft>
              <a:buSzPts val="2400"/>
              <a:buFont typeface="Vidaloka"/>
              <a:buNone/>
              <a:defRPr sz="2909"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6718634" y="3948266"/>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2257566" y="3401932"/>
            <a:ext cx="33148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909">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909" b="1">
                <a:latin typeface="Vidaloka"/>
                <a:ea typeface="Vidaloka"/>
                <a:cs typeface="Vidaloka"/>
                <a:sym typeface="Vidaloka"/>
              </a:defRPr>
            </a:lvl2pPr>
            <a:lvl3pPr lvl="2" algn="ctr" rtl="0">
              <a:spcBef>
                <a:spcPts val="0"/>
              </a:spcBef>
              <a:spcAft>
                <a:spcPts val="0"/>
              </a:spcAft>
              <a:buSzPts val="2400"/>
              <a:buFont typeface="Vidaloka"/>
              <a:buNone/>
              <a:defRPr sz="2909" b="1">
                <a:latin typeface="Vidaloka"/>
                <a:ea typeface="Vidaloka"/>
                <a:cs typeface="Vidaloka"/>
                <a:sym typeface="Vidaloka"/>
              </a:defRPr>
            </a:lvl3pPr>
            <a:lvl4pPr lvl="3" algn="ctr" rtl="0">
              <a:spcBef>
                <a:spcPts val="0"/>
              </a:spcBef>
              <a:spcAft>
                <a:spcPts val="0"/>
              </a:spcAft>
              <a:buSzPts val="2400"/>
              <a:buFont typeface="Vidaloka"/>
              <a:buNone/>
              <a:defRPr sz="2909" b="1">
                <a:latin typeface="Vidaloka"/>
                <a:ea typeface="Vidaloka"/>
                <a:cs typeface="Vidaloka"/>
                <a:sym typeface="Vidaloka"/>
              </a:defRPr>
            </a:lvl4pPr>
            <a:lvl5pPr lvl="4" algn="ctr" rtl="0">
              <a:spcBef>
                <a:spcPts val="0"/>
              </a:spcBef>
              <a:spcAft>
                <a:spcPts val="0"/>
              </a:spcAft>
              <a:buSzPts val="2400"/>
              <a:buFont typeface="Vidaloka"/>
              <a:buNone/>
              <a:defRPr sz="2909" b="1">
                <a:latin typeface="Vidaloka"/>
                <a:ea typeface="Vidaloka"/>
                <a:cs typeface="Vidaloka"/>
                <a:sym typeface="Vidaloka"/>
              </a:defRPr>
            </a:lvl5pPr>
            <a:lvl6pPr lvl="5" algn="ctr" rtl="0">
              <a:spcBef>
                <a:spcPts val="0"/>
              </a:spcBef>
              <a:spcAft>
                <a:spcPts val="0"/>
              </a:spcAft>
              <a:buSzPts val="2400"/>
              <a:buFont typeface="Vidaloka"/>
              <a:buNone/>
              <a:defRPr sz="2909" b="1">
                <a:latin typeface="Vidaloka"/>
                <a:ea typeface="Vidaloka"/>
                <a:cs typeface="Vidaloka"/>
                <a:sym typeface="Vidaloka"/>
              </a:defRPr>
            </a:lvl6pPr>
            <a:lvl7pPr lvl="6" algn="ctr" rtl="0">
              <a:spcBef>
                <a:spcPts val="0"/>
              </a:spcBef>
              <a:spcAft>
                <a:spcPts val="0"/>
              </a:spcAft>
              <a:buSzPts val="2400"/>
              <a:buFont typeface="Vidaloka"/>
              <a:buNone/>
              <a:defRPr sz="2909" b="1">
                <a:latin typeface="Vidaloka"/>
                <a:ea typeface="Vidaloka"/>
                <a:cs typeface="Vidaloka"/>
                <a:sym typeface="Vidaloka"/>
              </a:defRPr>
            </a:lvl7pPr>
            <a:lvl8pPr lvl="7" algn="ctr" rtl="0">
              <a:spcBef>
                <a:spcPts val="0"/>
              </a:spcBef>
              <a:spcAft>
                <a:spcPts val="0"/>
              </a:spcAft>
              <a:buSzPts val="2400"/>
              <a:buFont typeface="Vidaloka"/>
              <a:buNone/>
              <a:defRPr sz="2909" b="1">
                <a:latin typeface="Vidaloka"/>
                <a:ea typeface="Vidaloka"/>
                <a:cs typeface="Vidaloka"/>
                <a:sym typeface="Vidaloka"/>
              </a:defRPr>
            </a:lvl8pPr>
            <a:lvl9pPr lvl="8" algn="ctr" rtl="0">
              <a:spcBef>
                <a:spcPts val="0"/>
              </a:spcBef>
              <a:spcAft>
                <a:spcPts val="0"/>
              </a:spcAft>
              <a:buSzPts val="2400"/>
              <a:buFont typeface="Vidaloka"/>
              <a:buNone/>
              <a:defRPr sz="2909"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2257566" y="3948266"/>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243435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4678667"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36" name="Google Shape;236;p31"/>
          <p:cNvSpPr txBox="1">
            <a:spLocks noGrp="1"/>
          </p:cNvSpPr>
          <p:nvPr>
            <p:ph type="subTitle" idx="2"/>
          </p:nvPr>
        </p:nvSpPr>
        <p:spPr>
          <a:xfrm>
            <a:off x="4678701"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31"/>
          <p:cNvSpPr txBox="1">
            <a:spLocks noGrp="1"/>
          </p:cNvSpPr>
          <p:nvPr>
            <p:ph type="subTitle" idx="3"/>
          </p:nvPr>
        </p:nvSpPr>
        <p:spPr>
          <a:xfrm>
            <a:off x="1270701"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38" name="Google Shape;238;p31"/>
          <p:cNvSpPr txBox="1">
            <a:spLocks noGrp="1"/>
          </p:cNvSpPr>
          <p:nvPr>
            <p:ph type="subTitle" idx="4"/>
          </p:nvPr>
        </p:nvSpPr>
        <p:spPr>
          <a:xfrm>
            <a:off x="1270834"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31"/>
          <p:cNvSpPr txBox="1">
            <a:spLocks noGrp="1"/>
          </p:cNvSpPr>
          <p:nvPr>
            <p:ph type="subTitle" idx="5"/>
          </p:nvPr>
        </p:nvSpPr>
        <p:spPr>
          <a:xfrm>
            <a:off x="8086501"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0" name="Google Shape;240;p31"/>
          <p:cNvSpPr txBox="1">
            <a:spLocks noGrp="1"/>
          </p:cNvSpPr>
          <p:nvPr>
            <p:ph type="subTitle" idx="6"/>
          </p:nvPr>
        </p:nvSpPr>
        <p:spPr>
          <a:xfrm>
            <a:off x="8086501"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1" name="Google Shape;241;p31"/>
          <p:cNvSpPr txBox="1">
            <a:spLocks noGrp="1"/>
          </p:cNvSpPr>
          <p:nvPr>
            <p:ph type="title"/>
          </p:nvPr>
        </p:nvSpPr>
        <p:spPr>
          <a:xfrm>
            <a:off x="1659000" y="593366"/>
            <a:ext cx="887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242" name="Google Shape;242;p31"/>
          <p:cNvSpPr txBox="1">
            <a:spLocks noGrp="1"/>
          </p:cNvSpPr>
          <p:nvPr>
            <p:ph type="subTitle" idx="7"/>
          </p:nvPr>
        </p:nvSpPr>
        <p:spPr>
          <a:xfrm>
            <a:off x="4678667"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3" name="Google Shape;243;p31"/>
          <p:cNvSpPr txBox="1">
            <a:spLocks noGrp="1"/>
          </p:cNvSpPr>
          <p:nvPr>
            <p:ph type="subTitle" idx="8"/>
          </p:nvPr>
        </p:nvSpPr>
        <p:spPr>
          <a:xfrm>
            <a:off x="4678701"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4" name="Google Shape;244;p31"/>
          <p:cNvSpPr txBox="1">
            <a:spLocks noGrp="1"/>
          </p:cNvSpPr>
          <p:nvPr>
            <p:ph type="subTitle" idx="9"/>
          </p:nvPr>
        </p:nvSpPr>
        <p:spPr>
          <a:xfrm>
            <a:off x="1270701"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5" name="Google Shape;245;p31"/>
          <p:cNvSpPr txBox="1">
            <a:spLocks noGrp="1"/>
          </p:cNvSpPr>
          <p:nvPr>
            <p:ph type="subTitle" idx="13"/>
          </p:nvPr>
        </p:nvSpPr>
        <p:spPr>
          <a:xfrm>
            <a:off x="1270834"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6" name="Google Shape;246;p31"/>
          <p:cNvSpPr txBox="1">
            <a:spLocks noGrp="1"/>
          </p:cNvSpPr>
          <p:nvPr>
            <p:ph type="subTitle" idx="14"/>
          </p:nvPr>
        </p:nvSpPr>
        <p:spPr>
          <a:xfrm>
            <a:off x="8086501"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909">
                <a:solidFill>
                  <a:schemeClr val="dk1"/>
                </a:solidFill>
                <a:latin typeface="Vidaloka"/>
                <a:ea typeface="Vidaloka"/>
                <a:cs typeface="Vidaloka"/>
                <a:sym typeface="Vidaloka"/>
              </a:defRPr>
            </a:lvl9pPr>
          </a:lstStyle>
          <a:p>
            <a:endParaRPr/>
          </a:p>
        </p:txBody>
      </p:sp>
      <p:sp>
        <p:nvSpPr>
          <p:cNvPr id="247" name="Google Shape;247;p31"/>
          <p:cNvSpPr txBox="1">
            <a:spLocks noGrp="1"/>
          </p:cNvSpPr>
          <p:nvPr>
            <p:ph type="subTitle" idx="15"/>
          </p:nvPr>
        </p:nvSpPr>
        <p:spPr>
          <a:xfrm>
            <a:off x="8086501"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9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239895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ext 6">
  <p:cSld name="Title and text 6">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5986867" y="2730300"/>
            <a:ext cx="4485600" cy="83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402" name="Google Shape;402;p44"/>
          <p:cNvSpPr txBox="1">
            <a:spLocks noGrp="1"/>
          </p:cNvSpPr>
          <p:nvPr>
            <p:ph type="subTitle" idx="1"/>
          </p:nvPr>
        </p:nvSpPr>
        <p:spPr>
          <a:xfrm>
            <a:off x="6474067" y="3593100"/>
            <a:ext cx="3998400" cy="74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697">
                <a:solidFill>
                  <a:schemeClr val="dk1"/>
                </a:solidFill>
              </a:defRPr>
            </a:lvl1pPr>
            <a:lvl2pPr lvl="1" rtl="0">
              <a:spcBef>
                <a:spcPts val="0"/>
              </a:spcBef>
              <a:spcAft>
                <a:spcPts val="0"/>
              </a:spcAft>
              <a:buSzPts val="1500"/>
              <a:buNone/>
              <a:defRPr sz="1818"/>
            </a:lvl2pPr>
            <a:lvl3pPr lvl="2" rtl="0">
              <a:spcBef>
                <a:spcPts val="0"/>
              </a:spcBef>
              <a:spcAft>
                <a:spcPts val="0"/>
              </a:spcAft>
              <a:buSzPts val="1500"/>
              <a:buNone/>
              <a:defRPr sz="1818"/>
            </a:lvl3pPr>
            <a:lvl4pPr lvl="3" rtl="0">
              <a:spcBef>
                <a:spcPts val="0"/>
              </a:spcBef>
              <a:spcAft>
                <a:spcPts val="0"/>
              </a:spcAft>
              <a:buSzPts val="1500"/>
              <a:buNone/>
              <a:defRPr sz="1818"/>
            </a:lvl4pPr>
            <a:lvl5pPr lvl="4" rtl="0">
              <a:spcBef>
                <a:spcPts val="0"/>
              </a:spcBef>
              <a:spcAft>
                <a:spcPts val="0"/>
              </a:spcAft>
              <a:buSzPts val="1500"/>
              <a:buNone/>
              <a:defRPr sz="1818"/>
            </a:lvl5pPr>
            <a:lvl6pPr lvl="5" rtl="0">
              <a:spcBef>
                <a:spcPts val="0"/>
              </a:spcBef>
              <a:spcAft>
                <a:spcPts val="0"/>
              </a:spcAft>
              <a:buSzPts val="1500"/>
              <a:buNone/>
              <a:defRPr sz="1818"/>
            </a:lvl6pPr>
            <a:lvl7pPr lvl="6" rtl="0">
              <a:spcBef>
                <a:spcPts val="0"/>
              </a:spcBef>
              <a:spcAft>
                <a:spcPts val="0"/>
              </a:spcAft>
              <a:buSzPts val="1500"/>
              <a:buNone/>
              <a:defRPr sz="1818"/>
            </a:lvl7pPr>
            <a:lvl8pPr lvl="7" rtl="0">
              <a:spcBef>
                <a:spcPts val="0"/>
              </a:spcBef>
              <a:spcAft>
                <a:spcPts val="0"/>
              </a:spcAft>
              <a:buSzPts val="1500"/>
              <a:buNone/>
              <a:defRPr sz="1818"/>
            </a:lvl8pPr>
            <a:lvl9pPr lvl="8" rtl="0">
              <a:spcBef>
                <a:spcPts val="0"/>
              </a:spcBef>
              <a:spcAft>
                <a:spcPts val="0"/>
              </a:spcAft>
              <a:buSzPts val="1500"/>
              <a:buNone/>
              <a:defRPr sz="1818"/>
            </a:lvl9pPr>
          </a:lstStyle>
          <a:p>
            <a:endParaRPr/>
          </a:p>
        </p:txBody>
      </p:sp>
    </p:spTree>
    <p:extLst>
      <p:ext uri="{BB962C8B-B14F-4D97-AF65-F5344CB8AC3E}">
        <p14:creationId xmlns:p14="http://schemas.microsoft.com/office/powerpoint/2010/main" val="239598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411"/>
        <p:cNvGrpSpPr/>
        <p:nvPr/>
      </p:nvGrpSpPr>
      <p:grpSpPr>
        <a:xfrm>
          <a:off x="0" y="0"/>
          <a:ext cx="0" cy="0"/>
          <a:chOff x="0" y="0"/>
          <a:chExt cx="0" cy="0"/>
        </a:xfrm>
      </p:grpSpPr>
      <p:sp>
        <p:nvSpPr>
          <p:cNvPr id="418" name="Google Shape;418;p46"/>
          <p:cNvSpPr txBox="1">
            <a:spLocks noGrp="1"/>
          </p:cNvSpPr>
          <p:nvPr>
            <p:ph type="title"/>
          </p:nvPr>
        </p:nvSpPr>
        <p:spPr>
          <a:xfrm>
            <a:off x="2042200" y="593366"/>
            <a:ext cx="810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19" name="Google Shape;419;p46"/>
          <p:cNvSpPr txBox="1">
            <a:spLocks noGrp="1"/>
          </p:cNvSpPr>
          <p:nvPr>
            <p:ph type="subTitle" idx="1"/>
          </p:nvPr>
        </p:nvSpPr>
        <p:spPr>
          <a:xfrm>
            <a:off x="6033584" y="2050218"/>
            <a:ext cx="5276800" cy="3852000"/>
          </a:xfrm>
          <a:prstGeom prst="rect">
            <a:avLst/>
          </a:prstGeom>
        </p:spPr>
        <p:txBody>
          <a:bodyPr spcFirstLastPara="1" wrap="square" lIns="91425" tIns="91425" rIns="91425" bIns="91425" anchor="ctr" anchorCtr="0">
            <a:noAutofit/>
          </a:bodyPr>
          <a:lstStyle>
            <a:lvl1pPr marR="46181" lvl="0" algn="ctr" rtl="0">
              <a:lnSpc>
                <a:spcPct val="100000"/>
              </a:lnSpc>
              <a:spcBef>
                <a:spcPts val="0"/>
              </a:spcBef>
              <a:spcAft>
                <a:spcPts val="0"/>
              </a:spcAft>
              <a:buClr>
                <a:schemeClr val="accent1"/>
              </a:buClr>
              <a:buSzPts val="1400"/>
              <a:buChar char="●"/>
              <a:defRPr sz="1697"/>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20" name="Google Shape;420;p46"/>
          <p:cNvSpPr txBox="1">
            <a:spLocks noGrp="1"/>
          </p:cNvSpPr>
          <p:nvPr>
            <p:ph type="subTitle" idx="2"/>
          </p:nvPr>
        </p:nvSpPr>
        <p:spPr>
          <a:xfrm>
            <a:off x="881617" y="2050218"/>
            <a:ext cx="5276800" cy="3852000"/>
          </a:xfrm>
          <a:prstGeom prst="rect">
            <a:avLst/>
          </a:prstGeom>
        </p:spPr>
        <p:txBody>
          <a:bodyPr spcFirstLastPara="1" wrap="square" lIns="91425" tIns="91425" rIns="91425" bIns="91425" anchor="ctr" anchorCtr="0">
            <a:noAutofit/>
          </a:bodyPr>
          <a:lstStyle>
            <a:lvl1pPr marR="46181" lvl="0" algn="ctr" rtl="0">
              <a:lnSpc>
                <a:spcPct val="100000"/>
              </a:lnSpc>
              <a:spcBef>
                <a:spcPts val="0"/>
              </a:spcBef>
              <a:spcAft>
                <a:spcPts val="0"/>
              </a:spcAft>
              <a:buClr>
                <a:schemeClr val="accent1"/>
              </a:buClr>
              <a:buSzPts val="1400"/>
              <a:buChar char="●"/>
              <a:defRPr sz="1697"/>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56972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1EA-E35E-421C-82CB-198A88FAE2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7F202-F72F-4E02-AF96-BDDF07F83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D360E-CC68-48E4-BC51-58B702166DE3}"/>
              </a:ext>
            </a:extLst>
          </p:cNvPr>
          <p:cNvSpPr>
            <a:spLocks noGrp="1"/>
          </p:cNvSpPr>
          <p:nvPr>
            <p:ph type="dt" sz="half" idx="10"/>
          </p:nvPr>
        </p:nvSpPr>
        <p:spPr/>
        <p:txBody>
          <a:bodyPr/>
          <a:lstStyle/>
          <a:p>
            <a:fld id="{349BF3EA-1A78-4F07-BDC0-C8A1BD461199}" type="datetimeFigureOut">
              <a:rPr lang="en-US" smtClean="0"/>
              <a:t>8/13/2024</a:t>
            </a:fld>
            <a:endParaRPr lang="en-US"/>
          </a:p>
        </p:txBody>
      </p:sp>
      <p:sp>
        <p:nvSpPr>
          <p:cNvPr id="5" name="Footer Placeholder 4">
            <a:extLst>
              <a:ext uri="{FF2B5EF4-FFF2-40B4-BE49-F238E27FC236}">
                <a16:creationId xmlns:a16="http://schemas.microsoft.com/office/drawing/2014/main" id="{833BA3A0-7578-4CA4-9F1F-FD2D1BE1BEF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05ABA204-B6A2-4E2C-9CE1-266EBE508A36}"/>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9053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AC96-FDF3-45C9-8022-2D63B4CF9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40E202-ED59-412F-962D-BDBB63D19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CA252-A381-4566-B4C2-FB6FBD4E72F4}"/>
              </a:ext>
            </a:extLst>
          </p:cNvPr>
          <p:cNvSpPr>
            <a:spLocks noGrp="1"/>
          </p:cNvSpPr>
          <p:nvPr>
            <p:ph type="dt" sz="half" idx="10"/>
          </p:nvPr>
        </p:nvSpPr>
        <p:spPr/>
        <p:txBody>
          <a:bodyPr/>
          <a:lstStyle/>
          <a:p>
            <a:fld id="{349BF3EA-1A78-4F07-BDC0-C8A1BD461199}" type="datetimeFigureOut">
              <a:rPr lang="en-US" smtClean="0"/>
              <a:t>8/13/2024</a:t>
            </a:fld>
            <a:endParaRPr lang="en-US"/>
          </a:p>
        </p:txBody>
      </p:sp>
      <p:sp>
        <p:nvSpPr>
          <p:cNvPr id="5" name="Footer Placeholder 4">
            <a:extLst>
              <a:ext uri="{FF2B5EF4-FFF2-40B4-BE49-F238E27FC236}">
                <a16:creationId xmlns:a16="http://schemas.microsoft.com/office/drawing/2014/main" id="{AEADE7F2-B177-4986-A3E6-D99DB3EADF0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E3F700E1-8DCC-4B5F-B1B1-58E172763EC7}"/>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9064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D616-35B2-431A-9C1A-800A13BA73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2FF3A9-6FBE-4C01-92FB-584B767001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131BA-6795-48F0-BF6B-B5C1FE9DB0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D94ABB-7D59-47AD-8BAC-997AA62131A5}"/>
              </a:ext>
            </a:extLst>
          </p:cNvPr>
          <p:cNvSpPr>
            <a:spLocks noGrp="1"/>
          </p:cNvSpPr>
          <p:nvPr>
            <p:ph type="dt" sz="half" idx="10"/>
          </p:nvPr>
        </p:nvSpPr>
        <p:spPr/>
        <p:txBody>
          <a:bodyPr/>
          <a:lstStyle/>
          <a:p>
            <a:fld id="{349BF3EA-1A78-4F07-BDC0-C8A1BD461199}" type="datetimeFigureOut">
              <a:rPr lang="en-US" smtClean="0"/>
              <a:pPr/>
              <a:t>8/13/2024</a:t>
            </a:fld>
            <a:endParaRPr lang="en-US"/>
          </a:p>
        </p:txBody>
      </p:sp>
      <p:sp>
        <p:nvSpPr>
          <p:cNvPr id="6" name="Footer Placeholder 5">
            <a:extLst>
              <a:ext uri="{FF2B5EF4-FFF2-40B4-BE49-F238E27FC236}">
                <a16:creationId xmlns:a16="http://schemas.microsoft.com/office/drawing/2014/main" id="{929F6404-790B-4BA4-89F5-DF0B8F58A8D3}"/>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7CBDFADF-C01C-41A1-9662-2F58B44EB934}"/>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65104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4276-161D-48DF-8E66-B8DABE3511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0C51A-ED24-44AE-BD98-6DF18A67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DF170B-0188-44C6-A2AD-D64BE8FC0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CCCC3C-8314-4A38-997F-2B0EB1F90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52FD94-7B52-4B87-BE10-75947492AA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C8A9A9-369F-4BDB-A832-DD6909300AD6}"/>
              </a:ext>
            </a:extLst>
          </p:cNvPr>
          <p:cNvSpPr>
            <a:spLocks noGrp="1"/>
          </p:cNvSpPr>
          <p:nvPr>
            <p:ph type="dt" sz="half" idx="10"/>
          </p:nvPr>
        </p:nvSpPr>
        <p:spPr/>
        <p:txBody>
          <a:bodyPr/>
          <a:lstStyle/>
          <a:p>
            <a:fld id="{349BF3EA-1A78-4F07-BDC0-C8A1BD461199}" type="datetimeFigureOut">
              <a:rPr lang="en-US" smtClean="0"/>
              <a:pPr/>
              <a:t>8/13/2024</a:t>
            </a:fld>
            <a:endParaRPr lang="en-US"/>
          </a:p>
        </p:txBody>
      </p:sp>
      <p:sp>
        <p:nvSpPr>
          <p:cNvPr id="8" name="Footer Placeholder 7">
            <a:extLst>
              <a:ext uri="{FF2B5EF4-FFF2-40B4-BE49-F238E27FC236}">
                <a16:creationId xmlns:a16="http://schemas.microsoft.com/office/drawing/2014/main" id="{68DFF7C0-3BBA-43D9-937D-751E42562CD6}"/>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200DC0D0-EB72-4A07-8B8A-4F64B8D0E9BC}"/>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024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8240-991A-45E9-A0B8-9C2F31898B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5C1DC7-3988-4622-AB74-44513C359A89}"/>
              </a:ext>
            </a:extLst>
          </p:cNvPr>
          <p:cNvSpPr>
            <a:spLocks noGrp="1"/>
          </p:cNvSpPr>
          <p:nvPr>
            <p:ph type="dt" sz="half" idx="10"/>
          </p:nvPr>
        </p:nvSpPr>
        <p:spPr/>
        <p:txBody>
          <a:bodyPr/>
          <a:lstStyle/>
          <a:p>
            <a:fld id="{349BF3EA-1A78-4F07-BDC0-C8A1BD461199}" type="datetimeFigureOut">
              <a:rPr lang="en-US" smtClean="0"/>
              <a:t>8/13/2024</a:t>
            </a:fld>
            <a:endParaRPr lang="en-US"/>
          </a:p>
        </p:txBody>
      </p:sp>
      <p:sp>
        <p:nvSpPr>
          <p:cNvPr id="4" name="Footer Placeholder 3">
            <a:extLst>
              <a:ext uri="{FF2B5EF4-FFF2-40B4-BE49-F238E27FC236}">
                <a16:creationId xmlns:a16="http://schemas.microsoft.com/office/drawing/2014/main" id="{86C50B99-B96D-4CBB-9C10-3326ACFFCD89}"/>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3122A351-BE08-4B75-881A-DFA74D2E3152}"/>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6989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123D2-50FC-489A-981C-701988CC1F13}"/>
              </a:ext>
            </a:extLst>
          </p:cNvPr>
          <p:cNvSpPr>
            <a:spLocks noGrp="1"/>
          </p:cNvSpPr>
          <p:nvPr>
            <p:ph type="dt" sz="half" idx="10"/>
          </p:nvPr>
        </p:nvSpPr>
        <p:spPr/>
        <p:txBody>
          <a:bodyPr/>
          <a:lstStyle/>
          <a:p>
            <a:fld id="{349BF3EA-1A78-4F07-BDC0-C8A1BD461199}" type="datetimeFigureOut">
              <a:rPr lang="en-US" smtClean="0"/>
              <a:t>8/13/2024</a:t>
            </a:fld>
            <a:endParaRPr lang="en-US"/>
          </a:p>
        </p:txBody>
      </p:sp>
      <p:sp>
        <p:nvSpPr>
          <p:cNvPr id="3" name="Footer Placeholder 2">
            <a:extLst>
              <a:ext uri="{FF2B5EF4-FFF2-40B4-BE49-F238E27FC236}">
                <a16:creationId xmlns:a16="http://schemas.microsoft.com/office/drawing/2014/main" id="{BAAADBF6-21A2-426F-813F-225B4ABC3F13}"/>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3D43A56A-9FDD-43C9-A9F8-0BD5ACB79929}"/>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5672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6A2C-34BB-4A0B-9F42-8FEF1A817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498B2-AA7E-4060-B28B-C442A984E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3F0B6-62AE-4DFD-A43E-3D6EC2940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6A66A-DD4B-4EAF-A692-33B43B089151}"/>
              </a:ext>
            </a:extLst>
          </p:cNvPr>
          <p:cNvSpPr>
            <a:spLocks noGrp="1"/>
          </p:cNvSpPr>
          <p:nvPr>
            <p:ph type="dt" sz="half" idx="10"/>
          </p:nvPr>
        </p:nvSpPr>
        <p:spPr/>
        <p:txBody>
          <a:bodyPr/>
          <a:lstStyle/>
          <a:p>
            <a:fld id="{349BF3EA-1A78-4F07-BDC0-C8A1BD461199}" type="datetimeFigureOut">
              <a:rPr lang="en-US" smtClean="0"/>
              <a:t>8/13/2024</a:t>
            </a:fld>
            <a:endParaRPr lang="en-US"/>
          </a:p>
        </p:txBody>
      </p:sp>
      <p:sp>
        <p:nvSpPr>
          <p:cNvPr id="6" name="Footer Placeholder 5">
            <a:extLst>
              <a:ext uri="{FF2B5EF4-FFF2-40B4-BE49-F238E27FC236}">
                <a16:creationId xmlns:a16="http://schemas.microsoft.com/office/drawing/2014/main" id="{8230C521-D146-440C-89A7-1BA731C1314A}"/>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349835CF-62B2-4D00-BA64-B257054299C6}"/>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1409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7F03-38EF-4869-91F4-AFFC0FDD5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E2C33-66F9-46A7-855E-087985ECC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02D974-23D3-4D2C-98B9-88959A434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EBB2D-C064-49D7-A80F-3424FDF6849F}"/>
              </a:ext>
            </a:extLst>
          </p:cNvPr>
          <p:cNvSpPr>
            <a:spLocks noGrp="1"/>
          </p:cNvSpPr>
          <p:nvPr>
            <p:ph type="dt" sz="half" idx="10"/>
          </p:nvPr>
        </p:nvSpPr>
        <p:spPr/>
        <p:txBody>
          <a:bodyPr/>
          <a:lstStyle/>
          <a:p>
            <a:fld id="{349BF3EA-1A78-4F07-BDC0-C8A1BD461199}" type="datetimeFigureOut">
              <a:rPr lang="en-US" smtClean="0"/>
              <a:pPr/>
              <a:t>8/13/2024</a:t>
            </a:fld>
            <a:endParaRPr lang="en-US" dirty="0"/>
          </a:p>
        </p:txBody>
      </p:sp>
      <p:sp>
        <p:nvSpPr>
          <p:cNvPr id="6" name="Footer Placeholder 5">
            <a:extLst>
              <a:ext uri="{FF2B5EF4-FFF2-40B4-BE49-F238E27FC236}">
                <a16:creationId xmlns:a16="http://schemas.microsoft.com/office/drawing/2014/main" id="{C0057AED-839E-4C21-B53E-52FB449A9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B9A73-8B05-4119-A1F4-9D348B0E14D8}"/>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6448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3FCBB-975A-4393-98A4-01931C1E6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C5D00B-D752-478E-88DF-15F8D8734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735FD-90C8-4098-AA1E-EAF5BECCB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BF3EA-1A78-4F07-BDC0-C8A1BD461199}" type="datetimeFigureOut">
              <a:rPr lang="en-US" smtClean="0"/>
              <a:pPr/>
              <a:t>8/13/2024</a:t>
            </a:fld>
            <a:endParaRPr lang="en-US"/>
          </a:p>
        </p:txBody>
      </p:sp>
      <p:sp>
        <p:nvSpPr>
          <p:cNvPr id="5" name="Footer Placeholder 4">
            <a:extLst>
              <a:ext uri="{FF2B5EF4-FFF2-40B4-BE49-F238E27FC236}">
                <a16:creationId xmlns:a16="http://schemas.microsoft.com/office/drawing/2014/main" id="{3B87227D-0980-4F5F-B285-70F6053D7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A78DD2E8-2C05-43FC-B5BB-08893A6E7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id="{138B3F60-CC3E-4D9F-A4B0-B80C314E7953}"/>
              </a:ext>
            </a:extLst>
          </p:cNvPr>
          <p:cNvGrpSpPr/>
          <p:nvPr userDrawn="1"/>
        </p:nvGrpSpPr>
        <p:grpSpPr>
          <a:xfrm>
            <a:off x="11112" y="4291013"/>
            <a:ext cx="12180887" cy="2589212"/>
            <a:chOff x="11112" y="4291013"/>
            <a:chExt cx="12180887" cy="2589212"/>
          </a:xfrm>
        </p:grpSpPr>
        <p:sp>
          <p:nvSpPr>
            <p:cNvPr id="8" name="Oval 7">
              <a:extLst>
                <a:ext uri="{FF2B5EF4-FFF2-40B4-BE49-F238E27FC236}">
                  <a16:creationId xmlns:a16="http://schemas.microsoft.com/office/drawing/2014/main" id="{C95522D3-4ECC-4496-8C99-D50DD52E3593}"/>
                </a:ext>
              </a:extLst>
            </p:cNvPr>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9" name="Freeform 2">
              <a:extLst>
                <a:ext uri="{FF2B5EF4-FFF2-40B4-BE49-F238E27FC236}">
                  <a16:creationId xmlns:a16="http://schemas.microsoft.com/office/drawing/2014/main" id="{E7BED0A6-4A1A-4926-8555-D49D00E1FA6F}"/>
                </a:ext>
              </a:extLst>
            </p:cNvPr>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68">
              <a:extLst>
                <a:ext uri="{FF2B5EF4-FFF2-40B4-BE49-F238E27FC236}">
                  <a16:creationId xmlns:a16="http://schemas.microsoft.com/office/drawing/2014/main" id="{80F54961-CE18-4A39-8F1B-CBC7AE116E78}"/>
                </a:ext>
              </a:extLst>
            </p:cNvPr>
            <p:cNvGrpSpPr>
              <a:grpSpLocks/>
            </p:cNvGrpSpPr>
            <p:nvPr/>
          </p:nvGrpSpPr>
          <p:grpSpPr bwMode="auto">
            <a:xfrm>
              <a:off x="68263" y="4291013"/>
              <a:ext cx="2384425" cy="2447925"/>
              <a:chOff x="43" y="2703"/>
              <a:chExt cx="1502" cy="1542"/>
            </a:xfrm>
          </p:grpSpPr>
          <p:grpSp>
            <p:nvGrpSpPr>
              <p:cNvPr id="54" name="Group 28">
                <a:extLst>
                  <a:ext uri="{FF2B5EF4-FFF2-40B4-BE49-F238E27FC236}">
                    <a16:creationId xmlns:a16="http://schemas.microsoft.com/office/drawing/2014/main" id="{A7AD3C8D-EE60-45BF-A286-5A63E66A3413}"/>
                  </a:ext>
                </a:extLst>
              </p:cNvPr>
              <p:cNvGrpSpPr>
                <a:grpSpLocks/>
              </p:cNvGrpSpPr>
              <p:nvPr/>
            </p:nvGrpSpPr>
            <p:grpSpPr bwMode="auto">
              <a:xfrm>
                <a:off x="106" y="2703"/>
                <a:ext cx="1387" cy="1542"/>
                <a:chOff x="106" y="2703"/>
                <a:chExt cx="1387" cy="1542"/>
              </a:xfrm>
            </p:grpSpPr>
            <p:grpSp>
              <p:nvGrpSpPr>
                <p:cNvPr id="94" name="Group 5">
                  <a:extLst>
                    <a:ext uri="{FF2B5EF4-FFF2-40B4-BE49-F238E27FC236}">
                      <a16:creationId xmlns:a16="http://schemas.microsoft.com/office/drawing/2014/main" id="{33060E18-9F3A-4A91-8E01-9861D87D8151}"/>
                    </a:ext>
                  </a:extLst>
                </p:cNvPr>
                <p:cNvGrpSpPr>
                  <a:grpSpLocks/>
                </p:cNvGrpSpPr>
                <p:nvPr/>
              </p:nvGrpSpPr>
              <p:grpSpPr bwMode="auto">
                <a:xfrm>
                  <a:off x="506" y="3583"/>
                  <a:ext cx="135" cy="584"/>
                  <a:chOff x="506" y="3583"/>
                  <a:chExt cx="135" cy="584"/>
                </a:xfrm>
              </p:grpSpPr>
              <p:sp>
                <p:nvSpPr>
                  <p:cNvPr id="117" name="Freeform 3">
                    <a:extLst>
                      <a:ext uri="{FF2B5EF4-FFF2-40B4-BE49-F238E27FC236}">
                        <a16:creationId xmlns:a16="http://schemas.microsoft.com/office/drawing/2014/main" id="{6ADC3496-2A3E-4FA1-B3B2-B0BD0140CB73}"/>
                      </a:ext>
                    </a:extLst>
                  </p:cNvPr>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Freeform 4">
                    <a:extLst>
                      <a:ext uri="{FF2B5EF4-FFF2-40B4-BE49-F238E27FC236}">
                        <a16:creationId xmlns:a16="http://schemas.microsoft.com/office/drawing/2014/main" id="{95788AE4-93F5-4EE8-BE1D-EEA40E726F59}"/>
                      </a:ext>
                    </a:extLst>
                  </p:cNvPr>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 name="Group 8">
                  <a:extLst>
                    <a:ext uri="{FF2B5EF4-FFF2-40B4-BE49-F238E27FC236}">
                      <a16:creationId xmlns:a16="http://schemas.microsoft.com/office/drawing/2014/main" id="{3C3065C1-3CEC-4B8D-BA77-E74053FAA086}"/>
                    </a:ext>
                  </a:extLst>
                </p:cNvPr>
                <p:cNvGrpSpPr>
                  <a:grpSpLocks/>
                </p:cNvGrpSpPr>
                <p:nvPr/>
              </p:nvGrpSpPr>
              <p:grpSpPr bwMode="auto">
                <a:xfrm>
                  <a:off x="243" y="3542"/>
                  <a:ext cx="270" cy="631"/>
                  <a:chOff x="243" y="3542"/>
                  <a:chExt cx="270" cy="631"/>
                </a:xfrm>
              </p:grpSpPr>
              <p:sp>
                <p:nvSpPr>
                  <p:cNvPr id="115" name="Freeform 6">
                    <a:extLst>
                      <a:ext uri="{FF2B5EF4-FFF2-40B4-BE49-F238E27FC236}">
                        <a16:creationId xmlns:a16="http://schemas.microsoft.com/office/drawing/2014/main" id="{7F8595AA-637C-40B5-A468-9AD6A9648E67}"/>
                      </a:ext>
                    </a:extLst>
                  </p:cNvPr>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Freeform 7">
                    <a:extLst>
                      <a:ext uri="{FF2B5EF4-FFF2-40B4-BE49-F238E27FC236}">
                        <a16:creationId xmlns:a16="http://schemas.microsoft.com/office/drawing/2014/main" id="{61203DDD-3292-4975-96CC-6FB8DB853263}"/>
                      </a:ext>
                    </a:extLst>
                  </p:cNvPr>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 name="Freeform 9">
                  <a:extLst>
                    <a:ext uri="{FF2B5EF4-FFF2-40B4-BE49-F238E27FC236}">
                      <a16:creationId xmlns:a16="http://schemas.microsoft.com/office/drawing/2014/main" id="{AA2FCDC6-CE11-4104-AC4B-2B4501FC6988}"/>
                    </a:ext>
                  </a:extLst>
                </p:cNvPr>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Freeform 10">
                  <a:extLst>
                    <a:ext uri="{FF2B5EF4-FFF2-40B4-BE49-F238E27FC236}">
                      <a16:creationId xmlns:a16="http://schemas.microsoft.com/office/drawing/2014/main" id="{63D99A43-AD22-4F55-B653-D16E998B5C3C}"/>
                    </a:ext>
                  </a:extLst>
                </p:cNvPr>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1">
                  <a:extLst>
                    <a:ext uri="{FF2B5EF4-FFF2-40B4-BE49-F238E27FC236}">
                      <a16:creationId xmlns:a16="http://schemas.microsoft.com/office/drawing/2014/main" id="{A8A981AE-2B6E-49D7-92FE-5749F394D7E1}"/>
                    </a:ext>
                  </a:extLst>
                </p:cNvPr>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9" name="Group 16">
                  <a:extLst>
                    <a:ext uri="{FF2B5EF4-FFF2-40B4-BE49-F238E27FC236}">
                      <a16:creationId xmlns:a16="http://schemas.microsoft.com/office/drawing/2014/main" id="{6CF7A976-4254-459D-A88F-03B29D74D43B}"/>
                    </a:ext>
                  </a:extLst>
                </p:cNvPr>
                <p:cNvGrpSpPr>
                  <a:grpSpLocks/>
                </p:cNvGrpSpPr>
                <p:nvPr/>
              </p:nvGrpSpPr>
              <p:grpSpPr bwMode="auto">
                <a:xfrm>
                  <a:off x="193" y="2703"/>
                  <a:ext cx="152" cy="1529"/>
                  <a:chOff x="193" y="2703"/>
                  <a:chExt cx="152" cy="1529"/>
                </a:xfrm>
              </p:grpSpPr>
              <p:sp>
                <p:nvSpPr>
                  <p:cNvPr id="111" name="Freeform 12">
                    <a:extLst>
                      <a:ext uri="{FF2B5EF4-FFF2-40B4-BE49-F238E27FC236}">
                        <a16:creationId xmlns:a16="http://schemas.microsoft.com/office/drawing/2014/main" id="{C5BF09BF-83E4-4A57-B42E-94AAE9E04D0E}"/>
                      </a:ext>
                    </a:extLst>
                  </p:cNvPr>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Freeform 13">
                    <a:extLst>
                      <a:ext uri="{FF2B5EF4-FFF2-40B4-BE49-F238E27FC236}">
                        <a16:creationId xmlns:a16="http://schemas.microsoft.com/office/drawing/2014/main" id="{F8902494-92B8-4DB7-9645-2321B71EF777}"/>
                      </a:ext>
                    </a:extLst>
                  </p:cNvPr>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4">
                    <a:extLst>
                      <a:ext uri="{FF2B5EF4-FFF2-40B4-BE49-F238E27FC236}">
                        <a16:creationId xmlns:a16="http://schemas.microsoft.com/office/drawing/2014/main" id="{E1933F23-634E-40DE-8A50-AD0D150908EC}"/>
                      </a:ext>
                    </a:extLst>
                  </p:cNvPr>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5">
                    <a:extLst>
                      <a:ext uri="{FF2B5EF4-FFF2-40B4-BE49-F238E27FC236}">
                        <a16:creationId xmlns:a16="http://schemas.microsoft.com/office/drawing/2014/main" id="{B210EC78-FA90-4C3E-9EC0-6FC8352F1073}"/>
                      </a:ext>
                    </a:extLst>
                  </p:cNvPr>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0" name="Freeform 17">
                  <a:extLst>
                    <a:ext uri="{FF2B5EF4-FFF2-40B4-BE49-F238E27FC236}">
                      <a16:creationId xmlns:a16="http://schemas.microsoft.com/office/drawing/2014/main" id="{35277864-0991-486D-B993-A7E488BB4C9C}"/>
                    </a:ext>
                  </a:extLst>
                </p:cNvPr>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Freeform 18">
                  <a:extLst>
                    <a:ext uri="{FF2B5EF4-FFF2-40B4-BE49-F238E27FC236}">
                      <a16:creationId xmlns:a16="http://schemas.microsoft.com/office/drawing/2014/main" id="{651719DA-23FC-4CBA-ADCB-608047EA49AB}"/>
                    </a:ext>
                  </a:extLst>
                </p:cNvPr>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9">
                  <a:extLst>
                    <a:ext uri="{FF2B5EF4-FFF2-40B4-BE49-F238E27FC236}">
                      <a16:creationId xmlns:a16="http://schemas.microsoft.com/office/drawing/2014/main" id="{5629397E-8EA8-4E08-A488-BFAF1974468A}"/>
                    </a:ext>
                  </a:extLst>
                </p:cNvPr>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20">
                  <a:extLst>
                    <a:ext uri="{FF2B5EF4-FFF2-40B4-BE49-F238E27FC236}">
                      <a16:creationId xmlns:a16="http://schemas.microsoft.com/office/drawing/2014/main" id="{DE22311F-1CDB-427A-A4BE-8AC9703C54B0}"/>
                    </a:ext>
                  </a:extLst>
                </p:cNvPr>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1">
                  <a:extLst>
                    <a:ext uri="{FF2B5EF4-FFF2-40B4-BE49-F238E27FC236}">
                      <a16:creationId xmlns:a16="http://schemas.microsoft.com/office/drawing/2014/main" id="{3E52893D-2A22-4124-AA35-13D61EF1A5C0}"/>
                    </a:ext>
                  </a:extLst>
                </p:cNvPr>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2">
                  <a:extLst>
                    <a:ext uri="{FF2B5EF4-FFF2-40B4-BE49-F238E27FC236}">
                      <a16:creationId xmlns:a16="http://schemas.microsoft.com/office/drawing/2014/main" id="{A6048E34-9903-4844-8D65-22CE1454933F}"/>
                    </a:ext>
                  </a:extLst>
                </p:cNvPr>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3">
                  <a:extLst>
                    <a:ext uri="{FF2B5EF4-FFF2-40B4-BE49-F238E27FC236}">
                      <a16:creationId xmlns:a16="http://schemas.microsoft.com/office/drawing/2014/main" id="{0E7FCF7D-4306-421B-8063-F471FE0614A9}"/>
                    </a:ext>
                  </a:extLst>
                </p:cNvPr>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4">
                  <a:extLst>
                    <a:ext uri="{FF2B5EF4-FFF2-40B4-BE49-F238E27FC236}">
                      <a16:creationId xmlns:a16="http://schemas.microsoft.com/office/drawing/2014/main" id="{9CC5FDE3-FB87-4CD4-8269-5BFAA280B3DD}"/>
                    </a:ext>
                  </a:extLst>
                </p:cNvPr>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5">
                  <a:extLst>
                    <a:ext uri="{FF2B5EF4-FFF2-40B4-BE49-F238E27FC236}">
                      <a16:creationId xmlns:a16="http://schemas.microsoft.com/office/drawing/2014/main" id="{7CF22038-3C05-4E92-AD62-CF42EE9DA8F0}"/>
                    </a:ext>
                  </a:extLst>
                </p:cNvPr>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6">
                  <a:extLst>
                    <a:ext uri="{FF2B5EF4-FFF2-40B4-BE49-F238E27FC236}">
                      <a16:creationId xmlns:a16="http://schemas.microsoft.com/office/drawing/2014/main" id="{83B6DEBF-381E-4D46-91B6-6FFF09091EB6}"/>
                    </a:ext>
                  </a:extLst>
                </p:cNvPr>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7">
                  <a:extLst>
                    <a:ext uri="{FF2B5EF4-FFF2-40B4-BE49-F238E27FC236}">
                      <a16:creationId xmlns:a16="http://schemas.microsoft.com/office/drawing/2014/main" id="{C048A406-9904-47CD-8156-C1408BD16013}"/>
                    </a:ext>
                  </a:extLst>
                </p:cNvPr>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 name="Freeform 29">
                <a:extLst>
                  <a:ext uri="{FF2B5EF4-FFF2-40B4-BE49-F238E27FC236}">
                    <a16:creationId xmlns:a16="http://schemas.microsoft.com/office/drawing/2014/main" id="{4937756E-16F2-4FC7-B9A5-811CD9ACFB7C}"/>
                  </a:ext>
                </a:extLst>
              </p:cNvPr>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 name="Group 33">
                <a:extLst>
                  <a:ext uri="{FF2B5EF4-FFF2-40B4-BE49-F238E27FC236}">
                    <a16:creationId xmlns:a16="http://schemas.microsoft.com/office/drawing/2014/main" id="{3C029706-5F70-4F17-8265-64C12F075994}"/>
                  </a:ext>
                </a:extLst>
              </p:cNvPr>
              <p:cNvGrpSpPr>
                <a:grpSpLocks/>
              </p:cNvGrpSpPr>
              <p:nvPr/>
            </p:nvGrpSpPr>
            <p:grpSpPr bwMode="auto">
              <a:xfrm>
                <a:off x="454" y="3586"/>
                <a:ext cx="255" cy="498"/>
                <a:chOff x="454" y="3586"/>
                <a:chExt cx="255" cy="498"/>
              </a:xfrm>
            </p:grpSpPr>
            <p:sp>
              <p:nvSpPr>
                <p:cNvPr id="91" name="Freeform 30">
                  <a:extLst>
                    <a:ext uri="{FF2B5EF4-FFF2-40B4-BE49-F238E27FC236}">
                      <a16:creationId xmlns:a16="http://schemas.microsoft.com/office/drawing/2014/main" id="{4F7943A6-EA56-4BC9-900D-CAB395CCB564}"/>
                    </a:ext>
                  </a:extLst>
                </p:cNvPr>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Freeform 31">
                  <a:extLst>
                    <a:ext uri="{FF2B5EF4-FFF2-40B4-BE49-F238E27FC236}">
                      <a16:creationId xmlns:a16="http://schemas.microsoft.com/office/drawing/2014/main" id="{B6214EF7-E580-44E9-BA04-D87B88712AE0}"/>
                    </a:ext>
                  </a:extLst>
                </p:cNvPr>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2">
                  <a:extLst>
                    <a:ext uri="{FF2B5EF4-FFF2-40B4-BE49-F238E27FC236}">
                      <a16:creationId xmlns:a16="http://schemas.microsoft.com/office/drawing/2014/main" id="{FCCFA63F-EA76-4E7F-9AB9-769755E788A8}"/>
                    </a:ext>
                  </a:extLst>
                </p:cNvPr>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 name="Freeform 34">
                <a:extLst>
                  <a:ext uri="{FF2B5EF4-FFF2-40B4-BE49-F238E27FC236}">
                    <a16:creationId xmlns:a16="http://schemas.microsoft.com/office/drawing/2014/main" id="{7E4A9AF8-A7D2-4784-87FE-DC7A393ABA53}"/>
                  </a:ext>
                </a:extLst>
              </p:cNvPr>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35">
                <a:extLst>
                  <a:ext uri="{FF2B5EF4-FFF2-40B4-BE49-F238E27FC236}">
                    <a16:creationId xmlns:a16="http://schemas.microsoft.com/office/drawing/2014/main" id="{C7ADAA1F-E1A9-4523-9EB5-CBED37F0BAF2}"/>
                  </a:ext>
                </a:extLst>
              </p:cNvPr>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9" name="Group 38">
                <a:extLst>
                  <a:ext uri="{FF2B5EF4-FFF2-40B4-BE49-F238E27FC236}">
                    <a16:creationId xmlns:a16="http://schemas.microsoft.com/office/drawing/2014/main" id="{31454155-DA72-43D7-B3E9-9A8A611EDAA7}"/>
                  </a:ext>
                </a:extLst>
              </p:cNvPr>
              <p:cNvGrpSpPr>
                <a:grpSpLocks/>
              </p:cNvGrpSpPr>
              <p:nvPr/>
            </p:nvGrpSpPr>
            <p:grpSpPr bwMode="auto">
              <a:xfrm>
                <a:off x="139" y="3607"/>
                <a:ext cx="217" cy="566"/>
                <a:chOff x="139" y="3607"/>
                <a:chExt cx="217" cy="566"/>
              </a:xfrm>
            </p:grpSpPr>
            <p:sp>
              <p:nvSpPr>
                <p:cNvPr id="89" name="Freeform 36">
                  <a:extLst>
                    <a:ext uri="{FF2B5EF4-FFF2-40B4-BE49-F238E27FC236}">
                      <a16:creationId xmlns:a16="http://schemas.microsoft.com/office/drawing/2014/main" id="{996C29A5-5251-422B-8DA1-318940D9B3A1}"/>
                    </a:ext>
                  </a:extLst>
                </p:cNvPr>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Freeform 37">
                  <a:extLst>
                    <a:ext uri="{FF2B5EF4-FFF2-40B4-BE49-F238E27FC236}">
                      <a16:creationId xmlns:a16="http://schemas.microsoft.com/office/drawing/2014/main" id="{243F2DC8-058D-49E4-8128-991E6B2EC3C6}"/>
                    </a:ext>
                  </a:extLst>
                </p:cNvPr>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 name="Freeform 39">
                <a:extLst>
                  <a:ext uri="{FF2B5EF4-FFF2-40B4-BE49-F238E27FC236}">
                    <a16:creationId xmlns:a16="http://schemas.microsoft.com/office/drawing/2014/main" id="{7423F3CD-E41E-42F7-A98E-A9AD7F5B34A6}"/>
                  </a:ext>
                </a:extLst>
              </p:cNvPr>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 name="Group 47">
                <a:extLst>
                  <a:ext uri="{FF2B5EF4-FFF2-40B4-BE49-F238E27FC236}">
                    <a16:creationId xmlns:a16="http://schemas.microsoft.com/office/drawing/2014/main" id="{8F3FCFD4-E015-4178-A0D4-2F9CBA02F21E}"/>
                  </a:ext>
                </a:extLst>
              </p:cNvPr>
              <p:cNvGrpSpPr>
                <a:grpSpLocks/>
              </p:cNvGrpSpPr>
              <p:nvPr/>
            </p:nvGrpSpPr>
            <p:grpSpPr bwMode="auto">
              <a:xfrm>
                <a:off x="117" y="2718"/>
                <a:ext cx="332" cy="1514"/>
                <a:chOff x="117" y="2718"/>
                <a:chExt cx="332" cy="1514"/>
              </a:xfrm>
            </p:grpSpPr>
            <p:sp>
              <p:nvSpPr>
                <p:cNvPr id="82" name="Freeform 40">
                  <a:extLst>
                    <a:ext uri="{FF2B5EF4-FFF2-40B4-BE49-F238E27FC236}">
                      <a16:creationId xmlns:a16="http://schemas.microsoft.com/office/drawing/2014/main" id="{70CED989-8C73-4EAA-BEA8-4253356983DF}"/>
                    </a:ext>
                  </a:extLst>
                </p:cNvPr>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Freeform 41">
                  <a:extLst>
                    <a:ext uri="{FF2B5EF4-FFF2-40B4-BE49-F238E27FC236}">
                      <a16:creationId xmlns:a16="http://schemas.microsoft.com/office/drawing/2014/main" id="{205547A5-9E2D-48F7-924E-568D5749FE6D}"/>
                    </a:ext>
                  </a:extLst>
                </p:cNvPr>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4" name="Group 44">
                  <a:extLst>
                    <a:ext uri="{FF2B5EF4-FFF2-40B4-BE49-F238E27FC236}">
                      <a16:creationId xmlns:a16="http://schemas.microsoft.com/office/drawing/2014/main" id="{7DCF0450-B1AA-4CB7-9181-2B05758B5418}"/>
                    </a:ext>
                  </a:extLst>
                </p:cNvPr>
                <p:cNvGrpSpPr>
                  <a:grpSpLocks/>
                </p:cNvGrpSpPr>
                <p:nvPr/>
              </p:nvGrpSpPr>
              <p:grpSpPr bwMode="auto">
                <a:xfrm>
                  <a:off x="231" y="2718"/>
                  <a:ext cx="218" cy="641"/>
                  <a:chOff x="231" y="2718"/>
                  <a:chExt cx="218" cy="641"/>
                </a:xfrm>
              </p:grpSpPr>
              <p:sp>
                <p:nvSpPr>
                  <p:cNvPr id="87" name="Freeform 42">
                    <a:extLst>
                      <a:ext uri="{FF2B5EF4-FFF2-40B4-BE49-F238E27FC236}">
                        <a16:creationId xmlns:a16="http://schemas.microsoft.com/office/drawing/2014/main" id="{9A4DE3E1-8F73-4E79-ACBB-F3FDEE7615AC}"/>
                      </a:ext>
                    </a:extLst>
                  </p:cNvPr>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Freeform 43">
                    <a:extLst>
                      <a:ext uri="{FF2B5EF4-FFF2-40B4-BE49-F238E27FC236}">
                        <a16:creationId xmlns:a16="http://schemas.microsoft.com/office/drawing/2014/main" id="{E955A171-07E9-46F7-83C5-97EEE2B88DC6}"/>
                      </a:ext>
                    </a:extLst>
                  </p:cNvPr>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 name="Freeform 45">
                  <a:extLst>
                    <a:ext uri="{FF2B5EF4-FFF2-40B4-BE49-F238E27FC236}">
                      <a16:creationId xmlns:a16="http://schemas.microsoft.com/office/drawing/2014/main" id="{3734ECF3-FBAE-421F-A8FA-11569FCF7252}"/>
                    </a:ext>
                  </a:extLst>
                </p:cNvPr>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Freeform 46">
                  <a:extLst>
                    <a:ext uri="{FF2B5EF4-FFF2-40B4-BE49-F238E27FC236}">
                      <a16:creationId xmlns:a16="http://schemas.microsoft.com/office/drawing/2014/main" id="{2A468639-0D94-425D-BB46-D344C3BA3F71}"/>
                    </a:ext>
                  </a:extLst>
                </p:cNvPr>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 name="Freeform 48">
                <a:extLst>
                  <a:ext uri="{FF2B5EF4-FFF2-40B4-BE49-F238E27FC236}">
                    <a16:creationId xmlns:a16="http://schemas.microsoft.com/office/drawing/2014/main" id="{24DE8A9B-B697-4BFA-A767-1BE4DC9C72BD}"/>
                  </a:ext>
                </a:extLst>
              </p:cNvPr>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Freeform 49">
                <a:extLst>
                  <a:ext uri="{FF2B5EF4-FFF2-40B4-BE49-F238E27FC236}">
                    <a16:creationId xmlns:a16="http://schemas.microsoft.com/office/drawing/2014/main" id="{06A7F7FA-726D-4CC9-94E5-876D70888061}"/>
                  </a:ext>
                </a:extLst>
              </p:cNvPr>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50">
                <a:extLst>
                  <a:ext uri="{FF2B5EF4-FFF2-40B4-BE49-F238E27FC236}">
                    <a16:creationId xmlns:a16="http://schemas.microsoft.com/office/drawing/2014/main" id="{700BC4AF-C91C-440A-B323-5B3D2F5F6987}"/>
                  </a:ext>
                </a:extLst>
              </p:cNvPr>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1">
                <a:extLst>
                  <a:ext uri="{FF2B5EF4-FFF2-40B4-BE49-F238E27FC236}">
                    <a16:creationId xmlns:a16="http://schemas.microsoft.com/office/drawing/2014/main" id="{44551E3C-1938-4929-8C48-56A543BE13B4}"/>
                  </a:ext>
                </a:extLst>
              </p:cNvPr>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2">
                <a:extLst>
                  <a:ext uri="{FF2B5EF4-FFF2-40B4-BE49-F238E27FC236}">
                    <a16:creationId xmlns:a16="http://schemas.microsoft.com/office/drawing/2014/main" id="{3DB0EAE8-3D4D-419B-A48C-88E42FCA40FB}"/>
                  </a:ext>
                </a:extLst>
              </p:cNvPr>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3">
                <a:extLst>
                  <a:ext uri="{FF2B5EF4-FFF2-40B4-BE49-F238E27FC236}">
                    <a16:creationId xmlns:a16="http://schemas.microsoft.com/office/drawing/2014/main" id="{2C7BDD8A-5C27-4E79-960B-A41564677C27}"/>
                  </a:ext>
                </a:extLst>
              </p:cNvPr>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4">
                <a:extLst>
                  <a:ext uri="{FF2B5EF4-FFF2-40B4-BE49-F238E27FC236}">
                    <a16:creationId xmlns:a16="http://schemas.microsoft.com/office/drawing/2014/main" id="{4CBEC5E5-C868-4B13-8FF2-7AD9A329B420}"/>
                  </a:ext>
                </a:extLst>
              </p:cNvPr>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5">
                <a:extLst>
                  <a:ext uri="{FF2B5EF4-FFF2-40B4-BE49-F238E27FC236}">
                    <a16:creationId xmlns:a16="http://schemas.microsoft.com/office/drawing/2014/main" id="{65A5BDFD-A288-42C4-BA8E-E67F75443E48}"/>
                  </a:ext>
                </a:extLst>
              </p:cNvPr>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6">
                <a:extLst>
                  <a:ext uri="{FF2B5EF4-FFF2-40B4-BE49-F238E27FC236}">
                    <a16:creationId xmlns:a16="http://schemas.microsoft.com/office/drawing/2014/main" id="{1C791B00-796E-4DB3-A91E-8BFC2C7B7659}"/>
                  </a:ext>
                </a:extLst>
              </p:cNvPr>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7">
                <a:extLst>
                  <a:ext uri="{FF2B5EF4-FFF2-40B4-BE49-F238E27FC236}">
                    <a16:creationId xmlns:a16="http://schemas.microsoft.com/office/drawing/2014/main" id="{C8FAAE80-B4F2-49D4-BFB9-1A24820480ED}"/>
                  </a:ext>
                </a:extLst>
              </p:cNvPr>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8">
                <a:extLst>
                  <a:ext uri="{FF2B5EF4-FFF2-40B4-BE49-F238E27FC236}">
                    <a16:creationId xmlns:a16="http://schemas.microsoft.com/office/drawing/2014/main" id="{2C174078-4EAF-476B-8842-8CCD1D03A68A}"/>
                  </a:ext>
                </a:extLst>
              </p:cNvPr>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9">
                <a:extLst>
                  <a:ext uri="{FF2B5EF4-FFF2-40B4-BE49-F238E27FC236}">
                    <a16:creationId xmlns:a16="http://schemas.microsoft.com/office/drawing/2014/main" id="{D4D2F4B1-EA6F-43BB-A327-715EDA304E3F}"/>
                  </a:ext>
                </a:extLst>
              </p:cNvPr>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4" name="Group 62">
                <a:extLst>
                  <a:ext uri="{FF2B5EF4-FFF2-40B4-BE49-F238E27FC236}">
                    <a16:creationId xmlns:a16="http://schemas.microsoft.com/office/drawing/2014/main" id="{A952E47B-1FEC-4085-A892-52D5B042A1D1}"/>
                  </a:ext>
                </a:extLst>
              </p:cNvPr>
              <p:cNvGrpSpPr>
                <a:grpSpLocks/>
              </p:cNvGrpSpPr>
              <p:nvPr/>
            </p:nvGrpSpPr>
            <p:grpSpPr bwMode="auto">
              <a:xfrm>
                <a:off x="487" y="3200"/>
                <a:ext cx="385" cy="440"/>
                <a:chOff x="487" y="3200"/>
                <a:chExt cx="385" cy="440"/>
              </a:xfrm>
            </p:grpSpPr>
            <p:sp>
              <p:nvSpPr>
                <p:cNvPr id="80" name="Freeform 60">
                  <a:extLst>
                    <a:ext uri="{FF2B5EF4-FFF2-40B4-BE49-F238E27FC236}">
                      <a16:creationId xmlns:a16="http://schemas.microsoft.com/office/drawing/2014/main" id="{9C367CDF-6B35-4B69-89EA-CEF7063BB8E9}"/>
                    </a:ext>
                  </a:extLst>
                </p:cNvPr>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Freeform 61">
                  <a:extLst>
                    <a:ext uri="{FF2B5EF4-FFF2-40B4-BE49-F238E27FC236}">
                      <a16:creationId xmlns:a16="http://schemas.microsoft.com/office/drawing/2014/main" id="{4E5EE762-E7A0-4F63-A503-826C61B3E451}"/>
                    </a:ext>
                  </a:extLst>
                </p:cNvPr>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 name="Freeform 63">
                <a:extLst>
                  <a:ext uri="{FF2B5EF4-FFF2-40B4-BE49-F238E27FC236}">
                    <a16:creationId xmlns:a16="http://schemas.microsoft.com/office/drawing/2014/main" id="{22D36A0F-F8B9-4256-8631-B604AEE78950}"/>
                  </a:ext>
                </a:extLst>
              </p:cNvPr>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64">
                <a:extLst>
                  <a:ext uri="{FF2B5EF4-FFF2-40B4-BE49-F238E27FC236}">
                    <a16:creationId xmlns:a16="http://schemas.microsoft.com/office/drawing/2014/main" id="{15CEF844-7D0A-4EB5-A253-E9DAD234CA67}"/>
                  </a:ext>
                </a:extLst>
              </p:cNvPr>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5">
                <a:extLst>
                  <a:ext uri="{FF2B5EF4-FFF2-40B4-BE49-F238E27FC236}">
                    <a16:creationId xmlns:a16="http://schemas.microsoft.com/office/drawing/2014/main" id="{D5CF0C9E-83DB-472A-8864-60226F7854F2}"/>
                  </a:ext>
                </a:extLst>
              </p:cNvPr>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6">
                <a:extLst>
                  <a:ext uri="{FF2B5EF4-FFF2-40B4-BE49-F238E27FC236}">
                    <a16:creationId xmlns:a16="http://schemas.microsoft.com/office/drawing/2014/main" id="{A7132151-964A-4619-815E-BA81E8F3E225}"/>
                  </a:ext>
                </a:extLst>
              </p:cNvPr>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7">
                <a:extLst>
                  <a:ext uri="{FF2B5EF4-FFF2-40B4-BE49-F238E27FC236}">
                    <a16:creationId xmlns:a16="http://schemas.microsoft.com/office/drawing/2014/main" id="{9BDFF3E7-AADB-422C-A813-91A9747DB05A}"/>
                  </a:ext>
                </a:extLst>
              </p:cNvPr>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11">
              <a:extLst>
                <a:ext uri="{FF2B5EF4-FFF2-40B4-BE49-F238E27FC236}">
                  <a16:creationId xmlns:a16="http://schemas.microsoft.com/office/drawing/2014/main" id="{76AC5747-F69B-4909-908D-70300EF890D1}"/>
                </a:ext>
              </a:extLst>
            </p:cNvPr>
            <p:cNvGrpSpPr>
              <a:grpSpLocks/>
            </p:cNvGrpSpPr>
            <p:nvPr/>
          </p:nvGrpSpPr>
          <p:grpSpPr bwMode="auto">
            <a:xfrm>
              <a:off x="10057193" y="5283200"/>
              <a:ext cx="2032000" cy="1581150"/>
              <a:chOff x="4495" y="3328"/>
              <a:chExt cx="1280" cy="996"/>
            </a:xfrm>
          </p:grpSpPr>
          <p:grpSp>
            <p:nvGrpSpPr>
              <p:cNvPr id="12" name="Group 84">
                <a:extLst>
                  <a:ext uri="{FF2B5EF4-FFF2-40B4-BE49-F238E27FC236}">
                    <a16:creationId xmlns:a16="http://schemas.microsoft.com/office/drawing/2014/main" id="{59647BFC-3A7D-45F5-883B-21237792C98F}"/>
                  </a:ext>
                </a:extLst>
              </p:cNvPr>
              <p:cNvGrpSpPr>
                <a:grpSpLocks/>
              </p:cNvGrpSpPr>
              <p:nvPr/>
            </p:nvGrpSpPr>
            <p:grpSpPr bwMode="auto">
              <a:xfrm>
                <a:off x="4636" y="3328"/>
                <a:ext cx="1056" cy="993"/>
                <a:chOff x="4636" y="3328"/>
                <a:chExt cx="1056" cy="993"/>
              </a:xfrm>
            </p:grpSpPr>
            <p:sp>
              <p:nvSpPr>
                <p:cNvPr id="39" name="Freeform 69">
                  <a:extLst>
                    <a:ext uri="{FF2B5EF4-FFF2-40B4-BE49-F238E27FC236}">
                      <a16:creationId xmlns:a16="http://schemas.microsoft.com/office/drawing/2014/main" id="{C6DD1D9B-CA21-4DE3-B784-6CDCC2B47EA5}"/>
                    </a:ext>
                  </a:extLst>
                </p:cNvPr>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70">
                  <a:extLst>
                    <a:ext uri="{FF2B5EF4-FFF2-40B4-BE49-F238E27FC236}">
                      <a16:creationId xmlns:a16="http://schemas.microsoft.com/office/drawing/2014/main" id="{164FFAAF-0497-4A7C-875D-2158327F39E0}"/>
                    </a:ext>
                  </a:extLst>
                </p:cNvPr>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1">
                  <a:extLst>
                    <a:ext uri="{FF2B5EF4-FFF2-40B4-BE49-F238E27FC236}">
                      <a16:creationId xmlns:a16="http://schemas.microsoft.com/office/drawing/2014/main" id="{9D6006B9-4025-4D8F-AE0F-2B494F65C8B9}"/>
                    </a:ext>
                  </a:extLst>
                </p:cNvPr>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2">
                  <a:extLst>
                    <a:ext uri="{FF2B5EF4-FFF2-40B4-BE49-F238E27FC236}">
                      <a16:creationId xmlns:a16="http://schemas.microsoft.com/office/drawing/2014/main" id="{A9BB3081-0C84-4A52-8CC4-0D4941C101CC}"/>
                    </a:ext>
                  </a:extLst>
                </p:cNvPr>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3">
                  <a:extLst>
                    <a:ext uri="{FF2B5EF4-FFF2-40B4-BE49-F238E27FC236}">
                      <a16:creationId xmlns:a16="http://schemas.microsoft.com/office/drawing/2014/main" id="{A24C28DF-B432-4B40-8C17-489E1171784A}"/>
                    </a:ext>
                  </a:extLst>
                </p:cNvPr>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4">
                  <a:extLst>
                    <a:ext uri="{FF2B5EF4-FFF2-40B4-BE49-F238E27FC236}">
                      <a16:creationId xmlns:a16="http://schemas.microsoft.com/office/drawing/2014/main" id="{F4552D74-8BC4-4B72-91AC-F6D6E28BF5C9}"/>
                    </a:ext>
                  </a:extLst>
                </p:cNvPr>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5">
                  <a:extLst>
                    <a:ext uri="{FF2B5EF4-FFF2-40B4-BE49-F238E27FC236}">
                      <a16:creationId xmlns:a16="http://schemas.microsoft.com/office/drawing/2014/main" id="{94F04538-F5BE-4934-9563-65A4B221BD8A}"/>
                    </a:ext>
                  </a:extLst>
                </p:cNvPr>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6">
                  <a:extLst>
                    <a:ext uri="{FF2B5EF4-FFF2-40B4-BE49-F238E27FC236}">
                      <a16:creationId xmlns:a16="http://schemas.microsoft.com/office/drawing/2014/main" id="{FB68B00C-3D95-42B7-9150-CC1EA95E9004}"/>
                    </a:ext>
                  </a:extLst>
                </p:cNvPr>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7">
                  <a:extLst>
                    <a:ext uri="{FF2B5EF4-FFF2-40B4-BE49-F238E27FC236}">
                      <a16:creationId xmlns:a16="http://schemas.microsoft.com/office/drawing/2014/main" id="{FBB609D7-4FAC-499D-A240-7A1D89E0DD91}"/>
                    </a:ext>
                  </a:extLst>
                </p:cNvPr>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8">
                  <a:extLst>
                    <a:ext uri="{FF2B5EF4-FFF2-40B4-BE49-F238E27FC236}">
                      <a16:creationId xmlns:a16="http://schemas.microsoft.com/office/drawing/2014/main" id="{873607D4-5F63-4EAD-94C6-3B004E566785}"/>
                    </a:ext>
                  </a:extLst>
                </p:cNvPr>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9">
                  <a:extLst>
                    <a:ext uri="{FF2B5EF4-FFF2-40B4-BE49-F238E27FC236}">
                      <a16:creationId xmlns:a16="http://schemas.microsoft.com/office/drawing/2014/main" id="{E0585E21-1BC1-4CAE-8CFA-47EF1EAB6490}"/>
                    </a:ext>
                  </a:extLst>
                </p:cNvPr>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80">
                  <a:extLst>
                    <a:ext uri="{FF2B5EF4-FFF2-40B4-BE49-F238E27FC236}">
                      <a16:creationId xmlns:a16="http://schemas.microsoft.com/office/drawing/2014/main" id="{673F2E61-611A-4C83-8763-9E3630F7DD2B}"/>
                    </a:ext>
                  </a:extLst>
                </p:cNvPr>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1">
                  <a:extLst>
                    <a:ext uri="{FF2B5EF4-FFF2-40B4-BE49-F238E27FC236}">
                      <a16:creationId xmlns:a16="http://schemas.microsoft.com/office/drawing/2014/main" id="{313ABB68-62B5-46F6-AD05-E4881335A7CF}"/>
                    </a:ext>
                  </a:extLst>
                </p:cNvPr>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2">
                  <a:extLst>
                    <a:ext uri="{FF2B5EF4-FFF2-40B4-BE49-F238E27FC236}">
                      <a16:creationId xmlns:a16="http://schemas.microsoft.com/office/drawing/2014/main" id="{677F2457-1563-451A-948D-7809A143A018}"/>
                    </a:ext>
                  </a:extLst>
                </p:cNvPr>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3">
                  <a:extLst>
                    <a:ext uri="{FF2B5EF4-FFF2-40B4-BE49-F238E27FC236}">
                      <a16:creationId xmlns:a16="http://schemas.microsoft.com/office/drawing/2014/main" id="{6282C2DF-7200-487E-BF1F-A6A9C6A41A7E}"/>
                    </a:ext>
                  </a:extLst>
                </p:cNvPr>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Freeform 85">
                <a:extLst>
                  <a:ext uri="{FF2B5EF4-FFF2-40B4-BE49-F238E27FC236}">
                    <a16:creationId xmlns:a16="http://schemas.microsoft.com/office/drawing/2014/main" id="{9502925A-5048-4B06-9902-B0914579D6F1}"/>
                  </a:ext>
                </a:extLst>
              </p:cNvPr>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86">
                <a:extLst>
                  <a:ext uri="{FF2B5EF4-FFF2-40B4-BE49-F238E27FC236}">
                    <a16:creationId xmlns:a16="http://schemas.microsoft.com/office/drawing/2014/main" id="{BE2D9700-554F-452C-B01C-0D969D66BBE1}"/>
                  </a:ext>
                </a:extLst>
              </p:cNvPr>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7">
                <a:extLst>
                  <a:ext uri="{FF2B5EF4-FFF2-40B4-BE49-F238E27FC236}">
                    <a16:creationId xmlns:a16="http://schemas.microsoft.com/office/drawing/2014/main" id="{88F8D8D9-C85E-498D-A275-2F680A1A5720}"/>
                  </a:ext>
                </a:extLst>
              </p:cNvPr>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8">
                <a:extLst>
                  <a:ext uri="{FF2B5EF4-FFF2-40B4-BE49-F238E27FC236}">
                    <a16:creationId xmlns:a16="http://schemas.microsoft.com/office/drawing/2014/main" id="{03CC8A8C-52EB-4F40-B1DA-C407662A7DBD}"/>
                  </a:ext>
                </a:extLst>
              </p:cNvPr>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9">
                <a:extLst>
                  <a:ext uri="{FF2B5EF4-FFF2-40B4-BE49-F238E27FC236}">
                    <a16:creationId xmlns:a16="http://schemas.microsoft.com/office/drawing/2014/main" id="{FF13C378-9E43-497D-985B-AF484B8413EB}"/>
                  </a:ext>
                </a:extLst>
              </p:cNvPr>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90">
                <a:extLst>
                  <a:ext uri="{FF2B5EF4-FFF2-40B4-BE49-F238E27FC236}">
                    <a16:creationId xmlns:a16="http://schemas.microsoft.com/office/drawing/2014/main" id="{FCDCEBF6-26FA-4F1B-9CE3-E3E1488B3E66}"/>
                  </a:ext>
                </a:extLst>
              </p:cNvPr>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1">
                <a:extLst>
                  <a:ext uri="{FF2B5EF4-FFF2-40B4-BE49-F238E27FC236}">
                    <a16:creationId xmlns:a16="http://schemas.microsoft.com/office/drawing/2014/main" id="{5E241C33-A6BC-48F5-BDF1-ACF8B8181E94}"/>
                  </a:ext>
                </a:extLst>
              </p:cNvPr>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2">
                <a:extLst>
                  <a:ext uri="{FF2B5EF4-FFF2-40B4-BE49-F238E27FC236}">
                    <a16:creationId xmlns:a16="http://schemas.microsoft.com/office/drawing/2014/main" id="{32E10F84-31F8-4B60-BF8B-00DC05918F41}"/>
                  </a:ext>
                </a:extLst>
              </p:cNvPr>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3">
                <a:extLst>
                  <a:ext uri="{FF2B5EF4-FFF2-40B4-BE49-F238E27FC236}">
                    <a16:creationId xmlns:a16="http://schemas.microsoft.com/office/drawing/2014/main" id="{FE3376AC-07A3-475A-A5CD-40AC1CDC73F3}"/>
                  </a:ext>
                </a:extLst>
              </p:cNvPr>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4">
                <a:extLst>
                  <a:ext uri="{FF2B5EF4-FFF2-40B4-BE49-F238E27FC236}">
                    <a16:creationId xmlns:a16="http://schemas.microsoft.com/office/drawing/2014/main" id="{DF337376-6D54-46A5-BDB1-C3A1B261CA8C}"/>
                  </a:ext>
                </a:extLst>
              </p:cNvPr>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5">
                <a:extLst>
                  <a:ext uri="{FF2B5EF4-FFF2-40B4-BE49-F238E27FC236}">
                    <a16:creationId xmlns:a16="http://schemas.microsoft.com/office/drawing/2014/main" id="{4C448B35-7F6C-4C2E-863A-D1AF45B379A5}"/>
                  </a:ext>
                </a:extLst>
              </p:cNvPr>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6">
                <a:extLst>
                  <a:ext uri="{FF2B5EF4-FFF2-40B4-BE49-F238E27FC236}">
                    <a16:creationId xmlns:a16="http://schemas.microsoft.com/office/drawing/2014/main" id="{CE03CA65-9EF0-4845-841F-59C1686C63D8}"/>
                  </a:ext>
                </a:extLst>
              </p:cNvPr>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7">
                <a:extLst>
                  <a:ext uri="{FF2B5EF4-FFF2-40B4-BE49-F238E27FC236}">
                    <a16:creationId xmlns:a16="http://schemas.microsoft.com/office/drawing/2014/main" id="{6E512E15-F8A6-41BF-BC36-871AECEC65BA}"/>
                  </a:ext>
                </a:extLst>
              </p:cNvPr>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8">
                <a:extLst>
                  <a:ext uri="{FF2B5EF4-FFF2-40B4-BE49-F238E27FC236}">
                    <a16:creationId xmlns:a16="http://schemas.microsoft.com/office/drawing/2014/main" id="{820F50B1-06CE-4F60-AC41-418A67665684}"/>
                  </a:ext>
                </a:extLst>
              </p:cNvPr>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9">
                <a:extLst>
                  <a:ext uri="{FF2B5EF4-FFF2-40B4-BE49-F238E27FC236}">
                    <a16:creationId xmlns:a16="http://schemas.microsoft.com/office/drawing/2014/main" id="{DA7FDF36-A452-4FCF-832E-651CBB853C80}"/>
                  </a:ext>
                </a:extLst>
              </p:cNvPr>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100">
                <a:extLst>
                  <a:ext uri="{FF2B5EF4-FFF2-40B4-BE49-F238E27FC236}">
                    <a16:creationId xmlns:a16="http://schemas.microsoft.com/office/drawing/2014/main" id="{6C13558A-7B83-46C9-A960-C0538BCC53BF}"/>
                  </a:ext>
                </a:extLst>
              </p:cNvPr>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1">
                <a:extLst>
                  <a:ext uri="{FF2B5EF4-FFF2-40B4-BE49-F238E27FC236}">
                    <a16:creationId xmlns:a16="http://schemas.microsoft.com/office/drawing/2014/main" id="{1E80DA48-9101-46CF-8B7E-E622CE513484}"/>
                  </a:ext>
                </a:extLst>
              </p:cNvPr>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2">
                <a:extLst>
                  <a:ext uri="{FF2B5EF4-FFF2-40B4-BE49-F238E27FC236}">
                    <a16:creationId xmlns:a16="http://schemas.microsoft.com/office/drawing/2014/main" id="{3BD36F28-6DF3-4168-A43A-839E08BE318B}"/>
                  </a:ext>
                </a:extLst>
              </p:cNvPr>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3">
                <a:extLst>
                  <a:ext uri="{FF2B5EF4-FFF2-40B4-BE49-F238E27FC236}">
                    <a16:creationId xmlns:a16="http://schemas.microsoft.com/office/drawing/2014/main" id="{7B2E1230-5296-490F-B76B-D48DEC44EA87}"/>
                  </a:ext>
                </a:extLst>
              </p:cNvPr>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4">
                <a:extLst>
                  <a:ext uri="{FF2B5EF4-FFF2-40B4-BE49-F238E27FC236}">
                    <a16:creationId xmlns:a16="http://schemas.microsoft.com/office/drawing/2014/main" id="{6C84E482-549B-4EAA-B854-8DA034FAC612}"/>
                  </a:ext>
                </a:extLst>
              </p:cNvPr>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5">
                <a:extLst>
                  <a:ext uri="{FF2B5EF4-FFF2-40B4-BE49-F238E27FC236}">
                    <a16:creationId xmlns:a16="http://schemas.microsoft.com/office/drawing/2014/main" id="{AA8762A4-BFA0-4254-9286-D4CC3B674E91}"/>
                  </a:ext>
                </a:extLst>
              </p:cNvPr>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6">
                <a:extLst>
                  <a:ext uri="{FF2B5EF4-FFF2-40B4-BE49-F238E27FC236}">
                    <a16:creationId xmlns:a16="http://schemas.microsoft.com/office/drawing/2014/main" id="{3D8A1D29-7CEA-42BF-9819-B8677AFB8F72}"/>
                  </a:ext>
                </a:extLst>
              </p:cNvPr>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7">
                <a:extLst>
                  <a:ext uri="{FF2B5EF4-FFF2-40B4-BE49-F238E27FC236}">
                    <a16:creationId xmlns:a16="http://schemas.microsoft.com/office/drawing/2014/main" id="{47432DDD-BBB4-4170-8F5C-8D511544D787}"/>
                  </a:ext>
                </a:extLst>
              </p:cNvPr>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8">
                <a:extLst>
                  <a:ext uri="{FF2B5EF4-FFF2-40B4-BE49-F238E27FC236}">
                    <a16:creationId xmlns:a16="http://schemas.microsoft.com/office/drawing/2014/main" id="{AFF6B358-E696-4D44-909B-ECC9B4459F5E}"/>
                  </a:ext>
                </a:extLst>
              </p:cNvPr>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9">
                <a:extLst>
                  <a:ext uri="{FF2B5EF4-FFF2-40B4-BE49-F238E27FC236}">
                    <a16:creationId xmlns:a16="http://schemas.microsoft.com/office/drawing/2014/main" id="{FD98DC9E-F6D2-44C9-9C41-64DBAB0AD05C}"/>
                  </a:ext>
                </a:extLst>
              </p:cNvPr>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10">
                <a:extLst>
                  <a:ext uri="{FF2B5EF4-FFF2-40B4-BE49-F238E27FC236}">
                    <a16:creationId xmlns:a16="http://schemas.microsoft.com/office/drawing/2014/main" id="{F198CFB4-8E7D-4848-9043-5D36B53AACD5}"/>
                  </a:ext>
                </a:extLst>
              </p:cNvPr>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420202839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85" r:id="rId16"/>
    <p:sldLayoutId id="214748388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1"/>
        <p:cNvGrpSpPr/>
        <p:nvPr/>
      </p:nvGrpSpPr>
      <p:grpSpPr>
        <a:xfrm>
          <a:off x="0" y="0"/>
          <a:ext cx="0" cy="0"/>
          <a:chOff x="0" y="0"/>
          <a:chExt cx="0" cy="0"/>
        </a:xfrm>
      </p:grpSpPr>
      <p:sp useBgFill="1">
        <p:nvSpPr>
          <p:cNvPr id="477" name="Rectangle 47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9" name="Rectangle 47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1" name="Rectangle 48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Google Shape;472;p54"/>
          <p:cNvSpPr txBox="1">
            <a:spLocks noGrp="1"/>
          </p:cNvSpPr>
          <p:nvPr>
            <p:ph type="title"/>
          </p:nvPr>
        </p:nvSpPr>
        <p:spPr>
          <a:xfrm>
            <a:off x="892366" y="548640"/>
            <a:ext cx="10391330" cy="1179576"/>
          </a:xfrm>
        </p:spPr>
        <p:txBody>
          <a:bodyPr spcFirstLastPara="1" vert="horz" lIns="91440" tIns="45720" rIns="91440" bIns="45720" rtlCol="0" anchor="ctr" anchorCtr="0">
            <a:normAutofit/>
          </a:bodyPr>
          <a:lstStyle/>
          <a:p>
            <a:pPr algn="ctr">
              <a:spcBef>
                <a:spcPct val="0"/>
              </a:spcBef>
            </a:pPr>
            <a:r>
              <a:rPr lang="en-US" sz="3700" b="1" kern="1200" dirty="0">
                <a:solidFill>
                  <a:schemeClr val="tx1"/>
                </a:solidFill>
                <a:latin typeface="+mn-lt"/>
                <a:ea typeface="+mj-ea"/>
                <a:cs typeface="+mj-cs"/>
                <a:sym typeface="Vidaloka"/>
              </a:rPr>
              <a:t>Food Waste Reduction at Northern Michigan University</a:t>
            </a:r>
          </a:p>
        </p:txBody>
      </p:sp>
      <p:sp>
        <p:nvSpPr>
          <p:cNvPr id="483" name="Rectangle 48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4D67AAEA-8269-9FF1-B4C2-92F4ED33E46A}"/>
              </a:ext>
            </a:extLst>
          </p:cNvPr>
          <p:cNvSpPr txBox="1"/>
          <p:nvPr/>
        </p:nvSpPr>
        <p:spPr>
          <a:xfrm>
            <a:off x="1057868" y="2187950"/>
            <a:ext cx="10168128" cy="3695020"/>
          </a:xfrm>
          <a:prstGeom prst="rect">
            <a:avLst/>
          </a:prstGeom>
        </p:spPr>
        <p:txBody>
          <a:bodyPr spcFirstLastPara="1" vert="horz" lIns="91440" tIns="45720" rIns="91440" bIns="45720" rtlCol="0" anchorCtr="0">
            <a:normAutofit/>
          </a:bodyPr>
          <a:lstStyle/>
          <a:p>
            <a:pPr marL="325572" algn="ctr" defTabSz="914400">
              <a:lnSpc>
                <a:spcPct val="90000"/>
              </a:lnSpc>
              <a:spcAft>
                <a:spcPts val="727"/>
              </a:spcAft>
              <a:buClr>
                <a:schemeClr val="dk2"/>
              </a:buClr>
              <a:buSzPts val="1600"/>
            </a:pPr>
            <a:r>
              <a:rPr lang="en-US" sz="2200" dirty="0">
                <a:sym typeface="Montserrat"/>
              </a:rPr>
              <a:t>Co-constructing Circular Economic Opportunities through University Waste to Organics Diversion Program</a:t>
            </a:r>
          </a:p>
          <a:p>
            <a:pPr marL="554172" indent="-228600" defTabSz="914400">
              <a:lnSpc>
                <a:spcPct val="90000"/>
              </a:lnSpc>
              <a:spcAft>
                <a:spcPts val="727"/>
              </a:spcAft>
              <a:buClr>
                <a:schemeClr val="dk2"/>
              </a:buClr>
              <a:buSzPts val="1600"/>
              <a:buFont typeface="Arial" panose="020B0604020202020204" pitchFamily="34" charset="0"/>
              <a:buChar char="•"/>
            </a:pPr>
            <a:endParaRPr lang="en-US" sz="2200" dirty="0">
              <a:sym typeface="Montserrat"/>
            </a:endParaRPr>
          </a:p>
          <a:p>
            <a:pPr marL="554172" indent="-228600" defTabSz="914400">
              <a:lnSpc>
                <a:spcPct val="90000"/>
              </a:lnSpc>
              <a:spcAft>
                <a:spcPts val="727"/>
              </a:spcAft>
              <a:buClr>
                <a:schemeClr val="dk2"/>
              </a:buClr>
              <a:buSzPts val="1600"/>
              <a:buFont typeface="Arial" panose="020B0604020202020204" pitchFamily="34" charset="0"/>
              <a:buChar char="•"/>
            </a:pPr>
            <a:r>
              <a:rPr lang="en-US" sz="2200" dirty="0">
                <a:sym typeface="Montserrat"/>
              </a:rPr>
              <a:t> </a:t>
            </a:r>
          </a:p>
        </p:txBody>
      </p:sp>
      <p:sp>
        <p:nvSpPr>
          <p:cNvPr id="6" name="TextBox 5">
            <a:extLst>
              <a:ext uri="{FF2B5EF4-FFF2-40B4-BE49-F238E27FC236}">
                <a16:creationId xmlns:a16="http://schemas.microsoft.com/office/drawing/2014/main" id="{D0D5ABE5-D579-CB20-9258-732CF5642AB7}"/>
              </a:ext>
            </a:extLst>
          </p:cNvPr>
          <p:cNvSpPr txBox="1"/>
          <p:nvPr/>
        </p:nvSpPr>
        <p:spPr>
          <a:xfrm>
            <a:off x="851579" y="2933875"/>
            <a:ext cx="10472904" cy="4065857"/>
          </a:xfrm>
          <a:prstGeom prst="rect">
            <a:avLst/>
          </a:prstGeom>
          <a:noFill/>
        </p:spPr>
        <p:txBody>
          <a:bodyPr wrap="square">
            <a:spAutoFit/>
          </a:bodyPr>
          <a:lstStyle/>
          <a:p>
            <a:pPr algn="ctr">
              <a:spcAft>
                <a:spcPts val="600"/>
              </a:spcAft>
            </a:pPr>
            <a:r>
              <a:rPr lang="en-US" sz="2182" dirty="0">
                <a:latin typeface="Montserrat" panose="00000500000000000000" pitchFamily="2" charset="0"/>
              </a:rPr>
              <a:t>Presentation at </a:t>
            </a:r>
          </a:p>
          <a:p>
            <a:pPr algn="ctr">
              <a:spcAft>
                <a:spcPts val="600"/>
              </a:spcAft>
            </a:pPr>
            <a:r>
              <a:rPr lang="en-US" sz="2182" dirty="0">
                <a:latin typeface="Montserrat" panose="00000500000000000000" pitchFamily="2" charset="0"/>
              </a:rPr>
              <a:t>2024 Innovate Michigan Summit</a:t>
            </a:r>
          </a:p>
          <a:p>
            <a:pPr algn="ctr">
              <a:spcAft>
                <a:spcPts val="600"/>
              </a:spcAft>
            </a:pPr>
            <a:endParaRPr lang="en-US" sz="2182" dirty="0">
              <a:latin typeface="Montserrat" panose="00000500000000000000" pitchFamily="2" charset="0"/>
            </a:endParaRPr>
          </a:p>
          <a:p>
            <a:pPr algn="ctr">
              <a:spcAft>
                <a:spcPts val="600"/>
              </a:spcAft>
            </a:pPr>
            <a:r>
              <a:rPr lang="en-US" sz="2182" b="1" dirty="0">
                <a:latin typeface="Montserrat" panose="00000500000000000000" pitchFamily="2" charset="0"/>
              </a:rPr>
              <a:t>Jelili Adebiyi, PhD</a:t>
            </a:r>
          </a:p>
          <a:p>
            <a:pPr algn="ctr">
              <a:spcAft>
                <a:spcPts val="600"/>
              </a:spcAft>
            </a:pPr>
            <a:r>
              <a:rPr lang="en-US" sz="2182" dirty="0">
                <a:latin typeface="Montserrat" panose="00000500000000000000" pitchFamily="2" charset="0"/>
              </a:rPr>
              <a:t>Department of Earth, Environment and Geographical Sciences, Northern Michigan University</a:t>
            </a:r>
          </a:p>
          <a:p>
            <a:pPr algn="ctr">
              <a:spcAft>
                <a:spcPts val="600"/>
              </a:spcAft>
            </a:pPr>
            <a:endParaRPr lang="en-US" sz="2182" b="1" dirty="0">
              <a:latin typeface="Montserrat" panose="00000500000000000000" pitchFamily="2" charset="0"/>
            </a:endParaRPr>
          </a:p>
          <a:p>
            <a:pPr algn="ctr">
              <a:spcAft>
                <a:spcPts val="600"/>
              </a:spcAft>
            </a:pPr>
            <a:r>
              <a:rPr lang="en-US" sz="2182" b="1" dirty="0">
                <a:latin typeface="Montserrat" panose="00000500000000000000" pitchFamily="2" charset="0"/>
              </a:rPr>
              <a:t>Isabel </a:t>
            </a:r>
            <a:r>
              <a:rPr lang="en-US" sz="2182" b="1" dirty="0" err="1">
                <a:latin typeface="Montserrat" panose="00000500000000000000" pitchFamily="2" charset="0"/>
              </a:rPr>
              <a:t>Oertel</a:t>
            </a:r>
            <a:r>
              <a:rPr lang="en-US" sz="2182" b="1" dirty="0">
                <a:latin typeface="Montserrat" panose="00000500000000000000" pitchFamily="2" charset="0"/>
              </a:rPr>
              <a:t> </a:t>
            </a:r>
          </a:p>
          <a:p>
            <a:pPr algn="ctr">
              <a:spcAft>
                <a:spcPts val="600"/>
              </a:spcAft>
            </a:pPr>
            <a:r>
              <a:rPr lang="en-US" sz="2182" dirty="0">
                <a:latin typeface="Montserrat" panose="00000500000000000000" pitchFamily="2" charset="0"/>
              </a:rPr>
              <a:t>Environmental Studies and Sustainability,  Biology (minor)</a:t>
            </a:r>
          </a:p>
          <a:p>
            <a:pPr algn="ctr">
              <a:spcAft>
                <a:spcPts val="600"/>
              </a:spcAft>
            </a:pPr>
            <a:r>
              <a:rPr lang="en-US" sz="2182" dirty="0">
                <a:latin typeface="Montserrat" panose="00000500000000000000" pitchFamily="2" charset="0"/>
              </a:rPr>
              <a:t>Northern Michigan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useBgFill="1">
        <p:nvSpPr>
          <p:cNvPr id="549" name="Rectangle 54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1" name="Rectangle 55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 name="Google Shape;542;p64"/>
          <p:cNvSpPr txBox="1">
            <a:spLocks noGrp="1"/>
          </p:cNvSpPr>
          <p:nvPr>
            <p:ph type="title"/>
          </p:nvPr>
        </p:nvSpPr>
        <p:spPr>
          <a:xfrm>
            <a:off x="2103121" y="310343"/>
            <a:ext cx="7985759" cy="868823"/>
          </a:xfrm>
          <a:prstGeom prst="rect">
            <a:avLst/>
          </a:prstGeom>
        </p:spPr>
        <p:txBody>
          <a:bodyPr spcFirstLastPara="1" vert="horz" lIns="91440" tIns="45720" rIns="91440" bIns="45720" rtlCol="0" anchor="ctr" anchorCtr="0">
            <a:noAutofit/>
          </a:bodyPr>
          <a:lstStyle/>
          <a:p>
            <a:pPr>
              <a:spcBef>
                <a:spcPct val="0"/>
              </a:spcBef>
            </a:pPr>
            <a:r>
              <a:rPr lang="en-US" sz="3200" b="1" kern="1200" dirty="0">
                <a:solidFill>
                  <a:schemeClr val="tx1"/>
                </a:solidFill>
                <a:latin typeface="+mn-lt"/>
                <a:ea typeface="+mj-ea"/>
                <a:cs typeface="+mj-cs"/>
              </a:rPr>
              <a:t>Student Perception on Whether They Waste A Lot Of Food At Any NMU Dining Facility</a:t>
            </a:r>
          </a:p>
        </p:txBody>
      </p:sp>
      <p:sp>
        <p:nvSpPr>
          <p:cNvPr id="553" name="Rectangle: Rounded Corners 55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4" name="Google Shape;544;p64"/>
          <p:cNvSpPr txBox="1"/>
          <p:nvPr/>
        </p:nvSpPr>
        <p:spPr>
          <a:xfrm>
            <a:off x="2615738" y="1263807"/>
            <a:ext cx="6960524" cy="598516"/>
          </a:xfrm>
          <a:prstGeom prst="rect">
            <a:avLst/>
          </a:prstGeom>
        </p:spPr>
        <p:txBody>
          <a:bodyPr spcFirstLastPara="1" vert="horz" lIns="91440" tIns="45720" rIns="91440" bIns="45720" rtlCol="0" anchor="ctr" anchorCtr="0">
            <a:noAutofit/>
          </a:bodyPr>
          <a:lstStyle/>
          <a:p>
            <a:pPr algn="ctr" defTabSz="914400">
              <a:lnSpc>
                <a:spcPct val="90000"/>
              </a:lnSpc>
              <a:spcBef>
                <a:spcPts val="1000"/>
              </a:spcBef>
            </a:pPr>
            <a:r>
              <a:rPr lang="en-US" sz="2800" kern="1200" dirty="0">
                <a:solidFill>
                  <a:schemeClr val="bg1"/>
                </a:solidFill>
                <a:latin typeface="+mn-lt"/>
                <a:ea typeface="+mn-ea"/>
                <a:cs typeface="+mn-cs"/>
                <a:sym typeface="Montserrat"/>
              </a:rPr>
              <a:t>Majority waste much food </a:t>
            </a:r>
          </a:p>
        </p:txBody>
      </p:sp>
      <p:pic>
        <p:nvPicPr>
          <p:cNvPr id="5" name="Picture 4">
            <a:extLst>
              <a:ext uri="{FF2B5EF4-FFF2-40B4-BE49-F238E27FC236}">
                <a16:creationId xmlns:a16="http://schemas.microsoft.com/office/drawing/2014/main" id="{EB2AA3CA-00B5-A2F8-2B94-438223978C34}"/>
              </a:ext>
            </a:extLst>
          </p:cNvPr>
          <p:cNvPicPr>
            <a:picLocks noChangeAspect="1"/>
          </p:cNvPicPr>
          <p:nvPr/>
        </p:nvPicPr>
        <p:blipFill>
          <a:blip r:embed="rId3"/>
          <a:stretch>
            <a:fillRect/>
          </a:stretch>
        </p:blipFill>
        <p:spPr>
          <a:xfrm>
            <a:off x="385572" y="2802961"/>
            <a:ext cx="11420856" cy="27695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useBgFill="1">
        <p:nvSpPr>
          <p:cNvPr id="565" name="Rectangle 564">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Google Shape;542;p64"/>
          <p:cNvSpPr txBox="1">
            <a:spLocks noGrp="1"/>
          </p:cNvSpPr>
          <p:nvPr>
            <p:ph type="title"/>
          </p:nvPr>
        </p:nvSpPr>
        <p:spPr>
          <a:xfrm>
            <a:off x="477981" y="1122363"/>
            <a:ext cx="4023360" cy="3204134"/>
          </a:xfrm>
          <a:prstGeom prst="rect">
            <a:avLst/>
          </a:prstGeom>
        </p:spPr>
        <p:txBody>
          <a:bodyPr spcFirstLastPara="1" vert="horz" lIns="91440" tIns="45720" rIns="91440" bIns="45720" rtlCol="0" anchor="b" anchorCtr="0">
            <a:normAutofit/>
          </a:bodyPr>
          <a:lstStyle/>
          <a:p>
            <a:pPr algn="l">
              <a:spcBef>
                <a:spcPct val="0"/>
              </a:spcBef>
            </a:pPr>
            <a:r>
              <a:rPr lang="en-US" b="1" dirty="0">
                <a:latin typeface="+mn-lt"/>
              </a:rPr>
              <a:t>How Often Students Thrash Unfinished Food At NMU Dining Facilities</a:t>
            </a:r>
          </a:p>
        </p:txBody>
      </p:sp>
      <p:sp>
        <p:nvSpPr>
          <p:cNvPr id="567"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9" name="Rectangle 5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5428121-EBEB-E489-E7BF-9826D025E375}"/>
              </a:ext>
            </a:extLst>
          </p:cNvPr>
          <p:cNvPicPr>
            <a:picLocks noChangeAspect="1"/>
          </p:cNvPicPr>
          <p:nvPr/>
        </p:nvPicPr>
        <p:blipFill>
          <a:blip r:embed="rId3"/>
          <a:srcRect l="16487" r="17839"/>
          <a:stretch/>
        </p:blipFill>
        <p:spPr>
          <a:xfrm>
            <a:off x="4868487" y="10"/>
            <a:ext cx="7323513" cy="6857990"/>
          </a:xfrm>
          <a:prstGeom prst="rect">
            <a:avLst/>
          </a:prstGeom>
        </p:spPr>
      </p:pic>
    </p:spTree>
    <p:extLst>
      <p:ext uri="{BB962C8B-B14F-4D97-AF65-F5344CB8AC3E}">
        <p14:creationId xmlns:p14="http://schemas.microsoft.com/office/powerpoint/2010/main" val="358588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635350" y="236139"/>
            <a:ext cx="10821442" cy="740461"/>
          </a:xfrm>
          <a:prstGeom prst="rect">
            <a:avLst/>
          </a:prstGeom>
        </p:spPr>
        <p:txBody>
          <a:bodyPr spcFirstLastPara="1" vert="horz" wrap="square" lIns="110818" tIns="110818" rIns="110818" bIns="110818" rtlCol="0" anchor="t" anchorCtr="0">
            <a:noAutofit/>
          </a:bodyPr>
          <a:lstStyle/>
          <a:p>
            <a:r>
              <a:rPr lang="en-US" sz="4000" b="1" dirty="0">
                <a:solidFill>
                  <a:schemeClr val="tx1"/>
                </a:solidFill>
                <a:latin typeface="+mn-lt"/>
              </a:rPr>
              <a:t>How Often Students Leave Uneaten Food When They Eat Alone At NMU Dining Facilities</a:t>
            </a:r>
          </a:p>
        </p:txBody>
      </p:sp>
      <p:pic>
        <p:nvPicPr>
          <p:cNvPr id="3" name="Picture 2">
            <a:extLst>
              <a:ext uri="{FF2B5EF4-FFF2-40B4-BE49-F238E27FC236}">
                <a16:creationId xmlns:a16="http://schemas.microsoft.com/office/drawing/2014/main" id="{C0E5B77F-1E5D-8016-44FA-6AF27DA30904}"/>
              </a:ext>
            </a:extLst>
          </p:cNvPr>
          <p:cNvPicPr>
            <a:picLocks noChangeAspect="1"/>
          </p:cNvPicPr>
          <p:nvPr/>
        </p:nvPicPr>
        <p:blipFill>
          <a:blip r:embed="rId3"/>
          <a:stretch>
            <a:fillRect/>
          </a:stretch>
        </p:blipFill>
        <p:spPr>
          <a:xfrm>
            <a:off x="635350" y="1587102"/>
            <a:ext cx="10352943" cy="4937223"/>
          </a:xfrm>
          <a:prstGeom prst="rect">
            <a:avLst/>
          </a:prstGeom>
        </p:spPr>
      </p:pic>
      <p:sp>
        <p:nvSpPr>
          <p:cNvPr id="4" name="TextBox 3">
            <a:extLst>
              <a:ext uri="{FF2B5EF4-FFF2-40B4-BE49-F238E27FC236}">
                <a16:creationId xmlns:a16="http://schemas.microsoft.com/office/drawing/2014/main" id="{FCF26228-DF8B-7D1C-0F3A-3F11B01B5206}"/>
              </a:ext>
            </a:extLst>
          </p:cNvPr>
          <p:cNvSpPr txBox="1"/>
          <p:nvPr/>
        </p:nvSpPr>
        <p:spPr>
          <a:xfrm>
            <a:off x="3377184" y="1731264"/>
            <a:ext cx="7485888" cy="1200329"/>
          </a:xfrm>
          <a:prstGeom prst="rect">
            <a:avLst/>
          </a:prstGeom>
          <a:noFill/>
        </p:spPr>
        <p:txBody>
          <a:bodyPr wrap="square">
            <a:spAutoFit/>
          </a:bodyPr>
          <a:lstStyle/>
          <a:p>
            <a:r>
              <a:rPr lang="en-US" dirty="0"/>
              <a:t>NLD: Portion size and control - “You look across the dining hall, and you see people with a bowl with a bunch of food and one bite taken out of it...And then it is thrown away.” and ‘” it is weird to not be able to just pick and choose like a buffet”</a:t>
            </a:r>
          </a:p>
        </p:txBody>
      </p:sp>
    </p:spTree>
    <p:extLst>
      <p:ext uri="{BB962C8B-B14F-4D97-AF65-F5344CB8AC3E}">
        <p14:creationId xmlns:p14="http://schemas.microsoft.com/office/powerpoint/2010/main" val="31007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000"/>
                                        <p:tgtEl>
                                          <p:spTgt spid="542"/>
                                        </p:tgtEl>
                                      </p:cBhvr>
                                    </p:animEffect>
                                    <p:anim calcmode="lin" valueType="num">
                                      <p:cBhvr>
                                        <p:cTn id="8" dur="1000" fill="hold"/>
                                        <p:tgtEl>
                                          <p:spTgt spid="542"/>
                                        </p:tgtEl>
                                        <p:attrNameLst>
                                          <p:attrName>ppt_x</p:attrName>
                                        </p:attrNameLst>
                                      </p:cBhvr>
                                      <p:tavLst>
                                        <p:tav tm="0">
                                          <p:val>
                                            <p:strVal val="#ppt_x"/>
                                          </p:val>
                                        </p:tav>
                                        <p:tav tm="100000">
                                          <p:val>
                                            <p:strVal val="#ppt_x"/>
                                          </p:val>
                                        </p:tav>
                                      </p:tavLst>
                                    </p:anim>
                                    <p:anim calcmode="lin" valueType="num">
                                      <p:cBhvr>
                                        <p:cTn id="9" dur="1000" fill="hold"/>
                                        <p:tgtEl>
                                          <p:spTgt spid="5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207264" y="329572"/>
            <a:ext cx="11162401" cy="740461"/>
          </a:xfrm>
          <a:prstGeom prst="rect">
            <a:avLst/>
          </a:prstGeom>
        </p:spPr>
        <p:txBody>
          <a:bodyPr spcFirstLastPara="1" vert="horz" wrap="square" lIns="110818" tIns="110818" rIns="110818" bIns="110818" rtlCol="0" anchor="t" anchorCtr="0">
            <a:noAutofit/>
          </a:bodyPr>
          <a:lstStyle/>
          <a:p>
            <a:r>
              <a:rPr lang="en-US" sz="4000" b="1">
                <a:solidFill>
                  <a:schemeClr val="tx1"/>
                </a:solidFill>
                <a:latin typeface="+mn-lt"/>
              </a:rPr>
              <a:t>How Much Of Initial Food Usually Throw Into Trash</a:t>
            </a:r>
            <a:endParaRPr lang="en-US" sz="4000" b="1" dirty="0">
              <a:solidFill>
                <a:schemeClr val="tx1"/>
              </a:solidFill>
              <a:latin typeface="+mn-lt"/>
            </a:endParaRPr>
          </a:p>
        </p:txBody>
      </p:sp>
      <p:pic>
        <p:nvPicPr>
          <p:cNvPr id="6" name="Picture 5">
            <a:extLst>
              <a:ext uri="{FF2B5EF4-FFF2-40B4-BE49-F238E27FC236}">
                <a16:creationId xmlns:a16="http://schemas.microsoft.com/office/drawing/2014/main" id="{3C83AA96-BE3B-0C0E-B754-67685A5F26B7}"/>
              </a:ext>
            </a:extLst>
          </p:cNvPr>
          <p:cNvPicPr>
            <a:picLocks noChangeAspect="1"/>
          </p:cNvPicPr>
          <p:nvPr/>
        </p:nvPicPr>
        <p:blipFill>
          <a:blip r:embed="rId3"/>
          <a:stretch>
            <a:fillRect/>
          </a:stretch>
        </p:blipFill>
        <p:spPr>
          <a:xfrm>
            <a:off x="1310968" y="1462548"/>
            <a:ext cx="9370565" cy="4685282"/>
          </a:xfrm>
          <a:prstGeom prst="rect">
            <a:avLst/>
          </a:prstGeom>
        </p:spPr>
      </p:pic>
    </p:spTree>
    <p:extLst>
      <p:ext uri="{BB962C8B-B14F-4D97-AF65-F5344CB8AC3E}">
        <p14:creationId xmlns:p14="http://schemas.microsoft.com/office/powerpoint/2010/main" val="112316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548223" y="333675"/>
            <a:ext cx="10821442" cy="740461"/>
          </a:xfrm>
          <a:prstGeom prst="rect">
            <a:avLst/>
          </a:prstGeom>
        </p:spPr>
        <p:txBody>
          <a:bodyPr spcFirstLastPara="1" vert="horz" wrap="square" lIns="110818" tIns="110818" rIns="110818" bIns="110818" rtlCol="0" anchor="t" anchorCtr="0">
            <a:noAutofit/>
          </a:bodyPr>
          <a:lstStyle/>
          <a:p>
            <a:r>
              <a:rPr lang="en-US" sz="4000" b="1">
                <a:solidFill>
                  <a:schemeClr val="tx1"/>
                </a:solidFill>
                <a:latin typeface="+mn-lt"/>
              </a:rPr>
              <a:t>How Much Food Students Waste At Home Versus At NMU Dining Facility</a:t>
            </a:r>
            <a:endParaRPr lang="en-US" sz="4000" b="1" dirty="0">
              <a:solidFill>
                <a:schemeClr val="tx1"/>
              </a:solidFill>
              <a:latin typeface="+mn-lt"/>
            </a:endParaRPr>
          </a:p>
        </p:txBody>
      </p:sp>
      <p:pic>
        <p:nvPicPr>
          <p:cNvPr id="4" name="Picture 3">
            <a:extLst>
              <a:ext uri="{FF2B5EF4-FFF2-40B4-BE49-F238E27FC236}">
                <a16:creationId xmlns:a16="http://schemas.microsoft.com/office/drawing/2014/main" id="{CC87697E-04A0-D8B4-479F-75879BE55799}"/>
              </a:ext>
            </a:extLst>
          </p:cNvPr>
          <p:cNvPicPr>
            <a:picLocks noChangeAspect="1"/>
          </p:cNvPicPr>
          <p:nvPr/>
        </p:nvPicPr>
        <p:blipFill>
          <a:blip r:embed="rId3"/>
          <a:stretch>
            <a:fillRect/>
          </a:stretch>
        </p:blipFill>
        <p:spPr>
          <a:xfrm>
            <a:off x="951793" y="1731264"/>
            <a:ext cx="10575167" cy="4793061"/>
          </a:xfrm>
          <a:prstGeom prst="rect">
            <a:avLst/>
          </a:prstGeom>
        </p:spPr>
      </p:pic>
    </p:spTree>
    <p:extLst>
      <p:ext uri="{BB962C8B-B14F-4D97-AF65-F5344CB8AC3E}">
        <p14:creationId xmlns:p14="http://schemas.microsoft.com/office/powerpoint/2010/main" val="242041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0" y="333675"/>
            <a:ext cx="12021312" cy="740461"/>
          </a:xfrm>
          <a:prstGeom prst="rect">
            <a:avLst/>
          </a:prstGeom>
        </p:spPr>
        <p:txBody>
          <a:bodyPr spcFirstLastPara="1" vert="horz" wrap="square" lIns="110818" tIns="110818" rIns="110818" bIns="110818" rtlCol="0" anchor="t" anchorCtr="0">
            <a:noAutofit/>
          </a:bodyPr>
          <a:lstStyle/>
          <a:p>
            <a:r>
              <a:rPr lang="en-US" b="1" dirty="0">
                <a:solidFill>
                  <a:schemeClr val="tx1"/>
                </a:solidFill>
                <a:latin typeface="+mn-lt"/>
              </a:rPr>
              <a:t>Reasons Students Do Not Finish Their Food At NMU Dining Facilities</a:t>
            </a:r>
          </a:p>
        </p:txBody>
      </p:sp>
      <p:pic>
        <p:nvPicPr>
          <p:cNvPr id="3" name="Picture 2">
            <a:extLst>
              <a:ext uri="{FF2B5EF4-FFF2-40B4-BE49-F238E27FC236}">
                <a16:creationId xmlns:a16="http://schemas.microsoft.com/office/drawing/2014/main" id="{146D41D3-91E4-F54E-5E04-7E864AEC3F29}"/>
              </a:ext>
            </a:extLst>
          </p:cNvPr>
          <p:cNvPicPr>
            <a:picLocks noChangeAspect="1"/>
          </p:cNvPicPr>
          <p:nvPr/>
        </p:nvPicPr>
        <p:blipFill>
          <a:blip r:embed="rId3"/>
          <a:stretch>
            <a:fillRect/>
          </a:stretch>
        </p:blipFill>
        <p:spPr>
          <a:xfrm>
            <a:off x="619729" y="1707023"/>
            <a:ext cx="10999247" cy="4817301"/>
          </a:xfrm>
          <a:prstGeom prst="rect">
            <a:avLst/>
          </a:prstGeom>
        </p:spPr>
      </p:pic>
      <p:sp>
        <p:nvSpPr>
          <p:cNvPr id="4" name="TextBox 3">
            <a:extLst>
              <a:ext uri="{FF2B5EF4-FFF2-40B4-BE49-F238E27FC236}">
                <a16:creationId xmlns:a16="http://schemas.microsoft.com/office/drawing/2014/main" id="{C313875F-A136-58BC-E2A0-6AF011A01241}"/>
              </a:ext>
            </a:extLst>
          </p:cNvPr>
          <p:cNvSpPr txBox="1"/>
          <p:nvPr/>
        </p:nvSpPr>
        <p:spPr>
          <a:xfrm>
            <a:off x="2093878" y="2505670"/>
            <a:ext cx="6094378" cy="1200329"/>
          </a:xfrm>
          <a:prstGeom prst="rect">
            <a:avLst/>
          </a:prstGeom>
          <a:noFill/>
        </p:spPr>
        <p:txBody>
          <a:bodyPr wrap="square">
            <a:spAutoFit/>
          </a:bodyPr>
          <a:lstStyle/>
          <a:p>
            <a:r>
              <a:rPr lang="en-US" b="1" dirty="0"/>
              <a:t>Pre-plated foods</a:t>
            </a:r>
            <a:r>
              <a:rPr lang="en-US" dirty="0"/>
              <a:t>: "If they put out, like four or five plates, that feel like awkward times in between, like lunch and dinner. They just sit there, and nobody even touches them. So, they will throw them away." </a:t>
            </a:r>
          </a:p>
        </p:txBody>
      </p:sp>
    </p:spTree>
    <p:extLst>
      <p:ext uri="{BB962C8B-B14F-4D97-AF65-F5344CB8AC3E}">
        <p14:creationId xmlns:p14="http://schemas.microsoft.com/office/powerpoint/2010/main" val="3453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2"/>
                                        </p:tgtEl>
                                        <p:attrNameLst>
                                          <p:attrName>style.visibility</p:attrName>
                                        </p:attrNameLst>
                                      </p:cBhvr>
                                      <p:to>
                                        <p:strVal val="visible"/>
                                      </p:to>
                                    </p:set>
                                    <p:animEffect transition="in" filter="fade">
                                      <p:cBhvr>
                                        <p:cTn id="12" dur="1000"/>
                                        <p:tgtEl>
                                          <p:spTgt spid="542"/>
                                        </p:tgtEl>
                                      </p:cBhvr>
                                    </p:animEffect>
                                    <p:anim calcmode="lin" valueType="num">
                                      <p:cBhvr>
                                        <p:cTn id="13" dur="1000" fill="hold"/>
                                        <p:tgtEl>
                                          <p:spTgt spid="542"/>
                                        </p:tgtEl>
                                        <p:attrNameLst>
                                          <p:attrName>ppt_x</p:attrName>
                                        </p:attrNameLst>
                                      </p:cBhvr>
                                      <p:tavLst>
                                        <p:tav tm="0">
                                          <p:val>
                                            <p:strVal val="#ppt_x"/>
                                          </p:val>
                                        </p:tav>
                                        <p:tav tm="100000">
                                          <p:val>
                                            <p:strVal val="#ppt_x"/>
                                          </p:val>
                                        </p:tav>
                                      </p:tavLst>
                                    </p:anim>
                                    <p:anim calcmode="lin" valueType="num">
                                      <p:cBhvr>
                                        <p:cTn id="14" dur="1000" fill="hold"/>
                                        <p:tgtEl>
                                          <p:spTgt spid="5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useBgFill="1">
        <p:nvSpPr>
          <p:cNvPr id="563" name="Rectangle 56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5" name="Freeform: Shape 56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7" name="Freeform: Shape 56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 name="Google Shape;542;p64"/>
          <p:cNvSpPr txBox="1">
            <a:spLocks noGrp="1"/>
          </p:cNvSpPr>
          <p:nvPr>
            <p:ph type="title"/>
          </p:nvPr>
        </p:nvSpPr>
        <p:spPr>
          <a:xfrm>
            <a:off x="-312836" y="1195515"/>
            <a:ext cx="5634136" cy="3204134"/>
          </a:xfrm>
          <a:prstGeom prst="ellipse">
            <a:avLst/>
          </a:prstGeom>
        </p:spPr>
        <p:txBody>
          <a:bodyPr spcFirstLastPara="1" vert="horz" lIns="91440" tIns="45720" rIns="91440" bIns="45720" rtlCol="0" anchor="b" anchorCtr="0">
            <a:noAutofit/>
          </a:bodyPr>
          <a:lstStyle/>
          <a:p>
            <a:pPr algn="l">
              <a:spcBef>
                <a:spcPct val="0"/>
              </a:spcBef>
            </a:pPr>
            <a:r>
              <a:rPr lang="en-US" b="1" kern="1200" dirty="0">
                <a:solidFill>
                  <a:schemeClr val="tx1"/>
                </a:solidFill>
                <a:latin typeface="+mn-lt"/>
                <a:ea typeface="+mj-ea"/>
                <a:cs typeface="+mj-cs"/>
              </a:rPr>
              <a:t>Awareness of NMU Dining Food Waste Diversion For Composting</a:t>
            </a:r>
          </a:p>
        </p:txBody>
      </p:sp>
      <p:sp>
        <p:nvSpPr>
          <p:cNvPr id="569" name="Rectangle 56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71" name="Rectangle 57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14EA30D-7890-B911-9E93-CB584A5F3BAC}"/>
              </a:ext>
            </a:extLst>
          </p:cNvPr>
          <p:cNvPicPr>
            <a:picLocks noChangeAspect="1"/>
          </p:cNvPicPr>
          <p:nvPr/>
        </p:nvPicPr>
        <p:blipFill>
          <a:blip r:embed="rId3"/>
          <a:stretch>
            <a:fillRect/>
          </a:stretch>
        </p:blipFill>
        <p:spPr>
          <a:xfrm>
            <a:off x="5414356" y="653652"/>
            <a:ext cx="6408836" cy="5399443"/>
          </a:xfrm>
          <a:prstGeom prst="rect">
            <a:avLst/>
          </a:prstGeom>
        </p:spPr>
      </p:pic>
    </p:spTree>
    <p:extLst>
      <p:ext uri="{BB962C8B-B14F-4D97-AF65-F5344CB8AC3E}">
        <p14:creationId xmlns:p14="http://schemas.microsoft.com/office/powerpoint/2010/main" val="110696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useBgFill="1">
        <p:nvSpPr>
          <p:cNvPr id="590" name="Rectangle 58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Google Shape;542;p64"/>
          <p:cNvSpPr txBox="1">
            <a:spLocks noGrp="1"/>
          </p:cNvSpPr>
          <p:nvPr>
            <p:ph type="title"/>
          </p:nvPr>
        </p:nvSpPr>
        <p:spPr>
          <a:xfrm>
            <a:off x="-564639" y="3640975"/>
            <a:ext cx="6456072" cy="3217025"/>
          </a:xfrm>
          <a:prstGeom prst="ellipse">
            <a:avLst/>
          </a:prstGeom>
        </p:spPr>
        <p:txBody>
          <a:bodyPr spcFirstLastPara="1" vert="horz" lIns="91440" tIns="45720" rIns="91440" bIns="45720" rtlCol="0" anchor="b" anchorCtr="0">
            <a:normAutofit fontScale="90000"/>
          </a:bodyPr>
          <a:lstStyle/>
          <a:p>
            <a:pPr algn="l">
              <a:spcBef>
                <a:spcPct val="0"/>
              </a:spcBef>
            </a:pPr>
            <a:r>
              <a:rPr lang="en-US" b="1" kern="1200" dirty="0">
                <a:latin typeface="+mn-lt"/>
                <a:ea typeface="+mj-ea"/>
                <a:cs typeface="+mj-cs"/>
              </a:rPr>
              <a:t>Whether Lack of Food Waste Diversion For Composting Affects Food-wasting Behavior</a:t>
            </a: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br>
              <a:rPr lang="en-US" sz="2600" b="1" kern="1200" dirty="0">
                <a:solidFill>
                  <a:schemeClr val="tx1"/>
                </a:solidFill>
                <a:latin typeface="+mj-lt"/>
                <a:ea typeface="+mj-ea"/>
                <a:cs typeface="+mj-cs"/>
              </a:rPr>
            </a:br>
            <a:endParaRPr lang="en-US" sz="2600" b="1" kern="1200" dirty="0">
              <a:solidFill>
                <a:schemeClr val="tx1"/>
              </a:solidFill>
              <a:latin typeface="+mj-lt"/>
              <a:ea typeface="+mj-ea"/>
              <a:cs typeface="+mj-cs"/>
            </a:endParaRPr>
          </a:p>
        </p:txBody>
      </p:sp>
      <p:sp>
        <p:nvSpPr>
          <p:cNvPr id="592" name="Rectangle 59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4" name="Rectangle 59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2BD8B776-7B98-465F-7A13-D8ACDC71672C}"/>
              </a:ext>
            </a:extLst>
          </p:cNvPr>
          <p:cNvPicPr>
            <a:picLocks noChangeAspect="1"/>
          </p:cNvPicPr>
          <p:nvPr/>
        </p:nvPicPr>
        <p:blipFill>
          <a:blip r:embed="rId3"/>
          <a:stretch>
            <a:fillRect/>
          </a:stretch>
        </p:blipFill>
        <p:spPr>
          <a:xfrm>
            <a:off x="5059752" y="426720"/>
            <a:ext cx="6691531" cy="5654343"/>
          </a:xfrm>
          <a:prstGeom prst="rect">
            <a:avLst/>
          </a:prstGeom>
        </p:spPr>
      </p:pic>
    </p:spTree>
    <p:extLst>
      <p:ext uri="{BB962C8B-B14F-4D97-AF65-F5344CB8AC3E}">
        <p14:creationId xmlns:p14="http://schemas.microsoft.com/office/powerpoint/2010/main" val="400684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useBgFill="1">
        <p:nvSpPr>
          <p:cNvPr id="555" name="Rectangle 55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Google Shape;550;p65"/>
          <p:cNvSpPr txBox="1">
            <a:spLocks noGrp="1"/>
          </p:cNvSpPr>
          <p:nvPr>
            <p:ph type="title"/>
          </p:nvPr>
        </p:nvSpPr>
        <p:spPr>
          <a:xfrm>
            <a:off x="463296" y="179747"/>
            <a:ext cx="11434572" cy="1332062"/>
          </a:xfrm>
          <a:prstGeom prst="rect">
            <a:avLst/>
          </a:prstGeom>
        </p:spPr>
        <p:txBody>
          <a:bodyPr spcFirstLastPara="1" vert="horz" lIns="110818" tIns="110818" rIns="110818" bIns="110818" rtlCol="0" anchor="ctr" anchorCtr="0">
            <a:noAutofit/>
          </a:bodyPr>
          <a:lstStyle/>
          <a:p>
            <a:pPr algn="ctr">
              <a:spcBef>
                <a:spcPts val="0"/>
              </a:spcBef>
            </a:pPr>
            <a:r>
              <a:rPr lang="en-US" sz="4000" b="1" dirty="0">
                <a:latin typeface="+mn-lt"/>
              </a:rPr>
              <a:t> Whether Making Changes To Menu Planning Can Reduce Food Waste at NLD</a:t>
            </a:r>
          </a:p>
        </p:txBody>
      </p:sp>
      <p:pic>
        <p:nvPicPr>
          <p:cNvPr id="3" name="Picture 2">
            <a:extLst>
              <a:ext uri="{FF2B5EF4-FFF2-40B4-BE49-F238E27FC236}">
                <a16:creationId xmlns:a16="http://schemas.microsoft.com/office/drawing/2014/main" id="{F335665E-FEC7-8C51-2D30-B6FFF5688749}"/>
              </a:ext>
            </a:extLst>
          </p:cNvPr>
          <p:cNvPicPr>
            <a:picLocks noChangeAspect="1"/>
          </p:cNvPicPr>
          <p:nvPr/>
        </p:nvPicPr>
        <p:blipFill>
          <a:blip r:embed="rId3"/>
          <a:stretch>
            <a:fillRect/>
          </a:stretch>
        </p:blipFill>
        <p:spPr>
          <a:xfrm>
            <a:off x="763702" y="1511808"/>
            <a:ext cx="10501706" cy="4949952"/>
          </a:xfrm>
          <a:prstGeom prst="rect">
            <a:avLst/>
          </a:prstGeom>
        </p:spPr>
      </p:pic>
      <p:sp>
        <p:nvSpPr>
          <p:cNvPr id="5" name="TextBox 4">
            <a:extLst>
              <a:ext uri="{FF2B5EF4-FFF2-40B4-BE49-F238E27FC236}">
                <a16:creationId xmlns:a16="http://schemas.microsoft.com/office/drawing/2014/main" id="{32352EC8-B326-95B0-DD5E-89634CD9EEF8}"/>
              </a:ext>
            </a:extLst>
          </p:cNvPr>
          <p:cNvSpPr txBox="1"/>
          <p:nvPr/>
        </p:nvSpPr>
        <p:spPr>
          <a:xfrm>
            <a:off x="3023616" y="1938528"/>
            <a:ext cx="8046720" cy="1938992"/>
          </a:xfrm>
          <a:prstGeom prst="rect">
            <a:avLst/>
          </a:prstGeom>
          <a:noFill/>
        </p:spPr>
        <p:txBody>
          <a:bodyPr wrap="square">
            <a:spAutoFit/>
          </a:bodyPr>
          <a:lstStyle/>
          <a:p>
            <a:pPr marL="285750" indent="-285750">
              <a:buFont typeface="Arial" panose="020B0604020202020204" pitchFamily="34" charset="0"/>
              <a:buChar char="•"/>
            </a:pPr>
            <a:r>
              <a:rPr lang="en-US" sz="2000" dirty="0"/>
              <a:t>Easier to overconsume and waste more</a:t>
            </a:r>
          </a:p>
          <a:p>
            <a:pPr marL="633413" indent="-169863">
              <a:buFont typeface="Arial" panose="020B0604020202020204" pitchFamily="34" charset="0"/>
              <a:buChar char="•"/>
            </a:pPr>
            <a:r>
              <a:rPr lang="en-US" sz="2000" dirty="0"/>
              <a:t>Students want to get their money's worth- “if I waste food, so what.”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Mindset ascribed to:</a:t>
            </a:r>
          </a:p>
          <a:p>
            <a:pPr marL="633413" indent="-169863">
              <a:buFont typeface="Arial" panose="020B0604020202020204" pitchFamily="34" charset="0"/>
              <a:buChar char="•"/>
            </a:pPr>
            <a:r>
              <a:rPr lang="en-US" sz="2000" dirty="0"/>
              <a:t>How much a meal plan costs </a:t>
            </a:r>
          </a:p>
          <a:p>
            <a:pPr marL="633413" indent="-169863">
              <a:buFont typeface="Arial" panose="020B0604020202020204" pitchFamily="34" charset="0"/>
              <a:buChar char="•"/>
            </a:pPr>
            <a:r>
              <a:rPr lang="en-US" sz="2000" dirty="0"/>
              <a:t>Wanting to get the most out of their plans</a:t>
            </a:r>
          </a:p>
        </p:txBody>
      </p:sp>
    </p:spTree>
    <p:extLst>
      <p:ext uri="{BB962C8B-B14F-4D97-AF65-F5344CB8AC3E}">
        <p14:creationId xmlns:p14="http://schemas.microsoft.com/office/powerpoint/2010/main" val="338214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1000"/>
                                        <p:tgtEl>
                                          <p:spTgt spid="550"/>
                                        </p:tgtEl>
                                      </p:cBhvr>
                                    </p:animEffect>
                                    <p:anim calcmode="lin" valueType="num">
                                      <p:cBhvr>
                                        <p:cTn id="8" dur="1000" fill="hold"/>
                                        <p:tgtEl>
                                          <p:spTgt spid="550"/>
                                        </p:tgtEl>
                                        <p:attrNameLst>
                                          <p:attrName>ppt_x</p:attrName>
                                        </p:attrNameLst>
                                      </p:cBhvr>
                                      <p:tavLst>
                                        <p:tav tm="0">
                                          <p:val>
                                            <p:strVal val="#ppt_x"/>
                                          </p:val>
                                        </p:tav>
                                        <p:tav tm="100000">
                                          <p:val>
                                            <p:strVal val="#ppt_x"/>
                                          </p:val>
                                        </p:tav>
                                      </p:tavLst>
                                    </p:anim>
                                    <p:anim calcmode="lin" valueType="num">
                                      <p:cBhvr>
                                        <p:cTn id="9" dur="1000" fill="hold"/>
                                        <p:tgtEl>
                                          <p:spTgt spid="5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useBgFill="1">
        <p:nvSpPr>
          <p:cNvPr id="570" name="Rectangle 56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Google Shape;550;p65"/>
          <p:cNvSpPr txBox="1">
            <a:spLocks noGrp="1"/>
          </p:cNvSpPr>
          <p:nvPr>
            <p:ph type="title"/>
          </p:nvPr>
        </p:nvSpPr>
        <p:spPr>
          <a:xfrm>
            <a:off x="638881" y="457201"/>
            <a:ext cx="10909640" cy="1832654"/>
          </a:xfrm>
          <a:prstGeom prst="rect">
            <a:avLst/>
          </a:prstGeom>
        </p:spPr>
        <p:txBody>
          <a:bodyPr spcFirstLastPara="1" vert="horz" lIns="91440" tIns="45720" rIns="91440" bIns="45720" rtlCol="0" anchor="b" anchorCtr="0">
            <a:normAutofit fontScale="90000"/>
          </a:bodyPr>
          <a:lstStyle/>
          <a:p>
            <a:pPr algn="ctr"/>
            <a:r>
              <a:rPr lang="en-US" sz="5600" b="1" kern="1200" dirty="0">
                <a:solidFill>
                  <a:schemeClr val="tx1"/>
                </a:solidFill>
                <a:latin typeface="+mj-lt"/>
                <a:ea typeface="+mj-ea"/>
                <a:cs typeface="+mj-cs"/>
              </a:rPr>
              <a:t> </a:t>
            </a:r>
            <a:r>
              <a:rPr lang="en-US" sz="5600" b="1" kern="1200" dirty="0">
                <a:solidFill>
                  <a:schemeClr val="tx1"/>
                </a:solidFill>
                <a:latin typeface="+mn-lt"/>
                <a:ea typeface="+mj-ea"/>
                <a:cs typeface="+mj-cs"/>
              </a:rPr>
              <a:t>Whether Changing Service Methods Can Reduce Food Waste at NLD</a:t>
            </a:r>
          </a:p>
        </p:txBody>
      </p:sp>
      <p:sp>
        <p:nvSpPr>
          <p:cNvPr id="57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D081D2-57F7-E461-6838-F412C17E4977}"/>
              </a:ext>
            </a:extLst>
          </p:cNvPr>
          <p:cNvPicPr>
            <a:picLocks noChangeAspect="1"/>
          </p:cNvPicPr>
          <p:nvPr/>
        </p:nvPicPr>
        <p:blipFill>
          <a:blip r:embed="rId3"/>
          <a:stretch>
            <a:fillRect/>
          </a:stretch>
        </p:blipFill>
        <p:spPr>
          <a:xfrm>
            <a:off x="320040" y="3232023"/>
            <a:ext cx="11548872" cy="2887218"/>
          </a:xfrm>
          <a:prstGeom prst="rect">
            <a:avLst/>
          </a:prstGeom>
        </p:spPr>
      </p:pic>
    </p:spTree>
    <p:extLst>
      <p:ext uri="{BB962C8B-B14F-4D97-AF65-F5344CB8AC3E}">
        <p14:creationId xmlns:p14="http://schemas.microsoft.com/office/powerpoint/2010/main" val="228519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sp>
        <p:nvSpPr>
          <p:cNvPr id="487" name="Google Shape;487;p55"/>
          <p:cNvSpPr txBox="1">
            <a:spLocks noGrp="1"/>
          </p:cNvSpPr>
          <p:nvPr>
            <p:ph type="title"/>
          </p:nvPr>
        </p:nvSpPr>
        <p:spPr>
          <a:prstGeom prst="rect">
            <a:avLst/>
          </a:prstGeom>
        </p:spPr>
        <p:txBody>
          <a:bodyPr spcFirstLastPara="1" vert="horz" wrap="square" lIns="110818" tIns="110818" rIns="110818" bIns="110818" rtlCol="0" anchor="t" anchorCtr="0">
            <a:noAutofit/>
          </a:bodyPr>
          <a:lstStyle/>
          <a:p>
            <a:pPr algn="ctr"/>
            <a:r>
              <a:rPr lang="en-US" b="1" dirty="0">
                <a:latin typeface="+mn-lt"/>
              </a:rPr>
              <a:t>Presentation Outline</a:t>
            </a:r>
            <a:endParaRPr b="1" dirty="0">
              <a:latin typeface="+mn-lt"/>
            </a:endParaRPr>
          </a:p>
        </p:txBody>
      </p:sp>
      <p:graphicFrame>
        <p:nvGraphicFramePr>
          <p:cNvPr id="489" name="Text Placeholder 21">
            <a:extLst>
              <a:ext uri="{FF2B5EF4-FFF2-40B4-BE49-F238E27FC236}">
                <a16:creationId xmlns:a16="http://schemas.microsoft.com/office/drawing/2014/main" id="{8D667728-0CC2-F6E6-B431-37A790A93AE6}"/>
              </a:ext>
            </a:extLst>
          </p:cNvPr>
          <p:cNvGraphicFramePr/>
          <p:nvPr/>
        </p:nvGraphicFramePr>
        <p:xfrm>
          <a:off x="951000" y="1697234"/>
          <a:ext cx="10290000" cy="439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85" name="Flowchart: Document 58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A5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Google Shape;550;p65"/>
          <p:cNvSpPr txBox="1">
            <a:spLocks noGrp="1"/>
          </p:cNvSpPr>
          <p:nvPr>
            <p:ph type="title"/>
          </p:nvPr>
        </p:nvSpPr>
        <p:spPr>
          <a:xfrm>
            <a:off x="838200" y="171162"/>
            <a:ext cx="2840182" cy="2371148"/>
          </a:xfrm>
          <a:prstGeom prst="rect">
            <a:avLst/>
          </a:prstGeom>
        </p:spPr>
        <p:txBody>
          <a:bodyPr spcFirstLastPara="1" vert="horz" lIns="91440" tIns="45720" rIns="91440" bIns="45720" rtlCol="0" anchorCtr="0">
            <a:normAutofit/>
          </a:bodyPr>
          <a:lstStyle/>
          <a:p>
            <a:r>
              <a:rPr lang="en-US" sz="3200" b="1" kern="1200" dirty="0">
                <a:solidFill>
                  <a:srgbClr val="FFFFFF"/>
                </a:solidFill>
                <a:latin typeface="+mn-lt"/>
                <a:ea typeface="+mj-ea"/>
                <a:cs typeface="+mj-cs"/>
              </a:rPr>
              <a:t>Educating Students to Reduce Food Waste</a:t>
            </a:r>
          </a:p>
        </p:txBody>
      </p:sp>
      <p:pic>
        <p:nvPicPr>
          <p:cNvPr id="6" name="Picture 5">
            <a:extLst>
              <a:ext uri="{FF2B5EF4-FFF2-40B4-BE49-F238E27FC236}">
                <a16:creationId xmlns:a16="http://schemas.microsoft.com/office/drawing/2014/main" id="{C6BB7D66-9C4E-F6FE-56EC-4BFA6E4F9E8D}"/>
              </a:ext>
            </a:extLst>
          </p:cNvPr>
          <p:cNvPicPr>
            <a:picLocks noChangeAspect="1"/>
          </p:cNvPicPr>
          <p:nvPr/>
        </p:nvPicPr>
        <p:blipFill>
          <a:blip r:embed="rId3"/>
          <a:stretch>
            <a:fillRect/>
          </a:stretch>
        </p:blipFill>
        <p:spPr>
          <a:xfrm>
            <a:off x="4622498" y="640080"/>
            <a:ext cx="6518406" cy="5578816"/>
          </a:xfrm>
          <a:prstGeom prst="rect">
            <a:avLst/>
          </a:prstGeom>
        </p:spPr>
      </p:pic>
    </p:spTree>
    <p:extLst>
      <p:ext uri="{BB962C8B-B14F-4D97-AF65-F5344CB8AC3E}">
        <p14:creationId xmlns:p14="http://schemas.microsoft.com/office/powerpoint/2010/main" val="302517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useBgFill="1">
        <p:nvSpPr>
          <p:cNvPr id="590" name="Rectangle 58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Google Shape;550;p65"/>
          <p:cNvSpPr txBox="1">
            <a:spLocks noGrp="1"/>
          </p:cNvSpPr>
          <p:nvPr>
            <p:ph type="title"/>
          </p:nvPr>
        </p:nvSpPr>
        <p:spPr>
          <a:xfrm>
            <a:off x="838200" y="184805"/>
            <a:ext cx="10515600" cy="1505883"/>
          </a:xfrm>
          <a:prstGeom prst="rect">
            <a:avLst/>
          </a:prstGeom>
        </p:spPr>
        <p:txBody>
          <a:bodyPr spcFirstLastPara="1" vert="horz" lIns="91440" tIns="45720" rIns="91440" bIns="45720" rtlCol="0" anchor="ctr" anchorCtr="0">
            <a:normAutofit/>
          </a:bodyPr>
          <a:lstStyle/>
          <a:p>
            <a:pPr algn="ctr"/>
            <a:r>
              <a:rPr lang="en-US" sz="4800" b="1" kern="1200" dirty="0">
                <a:latin typeface="+mn-lt"/>
                <a:ea typeface="+mj-ea"/>
                <a:cs typeface="+mj-cs"/>
              </a:rPr>
              <a:t>Not Pre-including Toppings to Reduce Food Waste</a:t>
            </a:r>
          </a:p>
        </p:txBody>
      </p:sp>
      <p:pic>
        <p:nvPicPr>
          <p:cNvPr id="3" name="Picture 2">
            <a:extLst>
              <a:ext uri="{FF2B5EF4-FFF2-40B4-BE49-F238E27FC236}">
                <a16:creationId xmlns:a16="http://schemas.microsoft.com/office/drawing/2014/main" id="{1DB2F22E-0285-4470-78D5-2720F08CBEC1}"/>
              </a:ext>
            </a:extLst>
          </p:cNvPr>
          <p:cNvPicPr>
            <a:picLocks noChangeAspect="1"/>
          </p:cNvPicPr>
          <p:nvPr/>
        </p:nvPicPr>
        <p:blipFill>
          <a:blip r:embed="rId3"/>
          <a:stretch>
            <a:fillRect/>
          </a:stretch>
        </p:blipFill>
        <p:spPr>
          <a:xfrm>
            <a:off x="838200" y="2191460"/>
            <a:ext cx="10512547" cy="4209340"/>
          </a:xfrm>
          <a:prstGeom prst="rect">
            <a:avLst/>
          </a:prstGeom>
        </p:spPr>
      </p:pic>
    </p:spTree>
    <p:extLst>
      <p:ext uri="{BB962C8B-B14F-4D97-AF65-F5344CB8AC3E}">
        <p14:creationId xmlns:p14="http://schemas.microsoft.com/office/powerpoint/2010/main" val="399160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useBgFill="1">
        <p:nvSpPr>
          <p:cNvPr id="590" name="Rectangle 58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Google Shape;550;p65"/>
          <p:cNvSpPr txBox="1">
            <a:spLocks noGrp="1"/>
          </p:cNvSpPr>
          <p:nvPr>
            <p:ph type="title"/>
          </p:nvPr>
        </p:nvSpPr>
        <p:spPr>
          <a:xfrm>
            <a:off x="838200" y="184805"/>
            <a:ext cx="10515600" cy="1505883"/>
          </a:xfrm>
          <a:prstGeom prst="rect">
            <a:avLst/>
          </a:prstGeom>
        </p:spPr>
        <p:txBody>
          <a:bodyPr spcFirstLastPara="1" vert="horz" lIns="91440" tIns="45720" rIns="91440" bIns="45720" rtlCol="0" anchor="ctr" anchorCtr="0">
            <a:normAutofit/>
          </a:bodyPr>
          <a:lstStyle/>
          <a:p>
            <a:pPr algn="ctr"/>
            <a:r>
              <a:rPr lang="en-US" sz="4800" b="1" kern="1200" dirty="0">
                <a:latin typeface="+mn-lt"/>
                <a:ea typeface="+mj-ea"/>
                <a:cs typeface="+mj-cs"/>
              </a:rPr>
              <a:t>Changing To Prepare-As-Needed Topping Preparation to Reduce Food Waste</a:t>
            </a:r>
          </a:p>
        </p:txBody>
      </p:sp>
      <p:pic>
        <p:nvPicPr>
          <p:cNvPr id="4" name="Picture 3">
            <a:extLst>
              <a:ext uri="{FF2B5EF4-FFF2-40B4-BE49-F238E27FC236}">
                <a16:creationId xmlns:a16="http://schemas.microsoft.com/office/drawing/2014/main" id="{44CA4C25-3A32-779D-CB21-6231162A22FC}"/>
              </a:ext>
            </a:extLst>
          </p:cNvPr>
          <p:cNvPicPr>
            <a:picLocks noChangeAspect="1"/>
          </p:cNvPicPr>
          <p:nvPr/>
        </p:nvPicPr>
        <p:blipFill>
          <a:blip r:embed="rId3"/>
          <a:stretch>
            <a:fillRect/>
          </a:stretch>
        </p:blipFill>
        <p:spPr>
          <a:xfrm>
            <a:off x="622579" y="2036065"/>
            <a:ext cx="10947630" cy="4364736"/>
          </a:xfrm>
          <a:prstGeom prst="rect">
            <a:avLst/>
          </a:prstGeom>
        </p:spPr>
      </p:pic>
    </p:spTree>
    <p:extLst>
      <p:ext uri="{BB962C8B-B14F-4D97-AF65-F5344CB8AC3E}">
        <p14:creationId xmlns:p14="http://schemas.microsoft.com/office/powerpoint/2010/main" val="332534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useBgFill="1">
        <p:nvSpPr>
          <p:cNvPr id="595" name="Rectangle 59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7" name="Freeform: Shape 59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99" name="Freeform: Shape 59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0" name="Google Shape;550;p65"/>
          <p:cNvSpPr txBox="1">
            <a:spLocks noGrp="1"/>
          </p:cNvSpPr>
          <p:nvPr>
            <p:ph type="title"/>
          </p:nvPr>
        </p:nvSpPr>
        <p:spPr>
          <a:xfrm>
            <a:off x="477981" y="1122363"/>
            <a:ext cx="4023360" cy="3204134"/>
          </a:xfrm>
          <a:prstGeom prst="rect">
            <a:avLst/>
          </a:prstGeom>
        </p:spPr>
        <p:txBody>
          <a:bodyPr spcFirstLastPara="1" vert="horz" lIns="91440" tIns="45720" rIns="91440" bIns="45720" rtlCol="0" anchor="b" anchorCtr="0">
            <a:normAutofit/>
          </a:bodyPr>
          <a:lstStyle/>
          <a:p>
            <a:r>
              <a:rPr lang="en-US" b="1" kern="1200" dirty="0">
                <a:solidFill>
                  <a:schemeClr val="tx1"/>
                </a:solidFill>
                <a:latin typeface="+mn-lt"/>
                <a:ea typeface="+mj-ea"/>
                <a:cs typeface="+mj-cs"/>
              </a:rPr>
              <a:t>Implementing Reusable Containers to Reduce Food Waste</a:t>
            </a:r>
          </a:p>
        </p:txBody>
      </p:sp>
      <p:sp>
        <p:nvSpPr>
          <p:cNvPr id="601" name="Rectangle 60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03" name="Rectangle 60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DB8592D-547A-5AA5-0208-14677DD48623}"/>
              </a:ext>
            </a:extLst>
          </p:cNvPr>
          <p:cNvPicPr>
            <a:picLocks noChangeAspect="1"/>
          </p:cNvPicPr>
          <p:nvPr/>
        </p:nvPicPr>
        <p:blipFill>
          <a:blip r:embed="rId3"/>
          <a:stretch>
            <a:fillRect/>
          </a:stretch>
        </p:blipFill>
        <p:spPr>
          <a:xfrm>
            <a:off x="4936741" y="1030170"/>
            <a:ext cx="6886451" cy="4992677"/>
          </a:xfrm>
          <a:prstGeom prst="rect">
            <a:avLst/>
          </a:prstGeom>
        </p:spPr>
      </p:pic>
    </p:spTree>
    <p:extLst>
      <p:ext uri="{BB962C8B-B14F-4D97-AF65-F5344CB8AC3E}">
        <p14:creationId xmlns:p14="http://schemas.microsoft.com/office/powerpoint/2010/main" val="260040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useBgFill="1">
        <p:nvSpPr>
          <p:cNvPr id="595" name="Rectangle 594">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Freeform: Shape 596">
            <a:extLst>
              <a:ext uri="{FF2B5EF4-FFF2-40B4-BE49-F238E27FC236}">
                <a16:creationId xmlns:a16="http://schemas.microsoft.com/office/drawing/2014/main" id="{02FE0FA2-B10C-4B9F-B9CC-E5D9AD400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14048">
            <a:off x="-271537" y="-884980"/>
            <a:ext cx="12642772" cy="6248341"/>
          </a:xfrm>
          <a:custGeom>
            <a:avLst/>
            <a:gdLst>
              <a:gd name="connsiteX0" fmla="*/ 12642772 w 12642772"/>
              <a:gd name="connsiteY0" fmla="*/ 4432052 h 6248341"/>
              <a:gd name="connsiteX1" fmla="*/ 586822 w 12642772"/>
              <a:gd name="connsiteY1" fmla="*/ 6248341 h 6248341"/>
              <a:gd name="connsiteX2" fmla="*/ 0 w 12642772"/>
              <a:gd name="connsiteY2" fmla="*/ 2394542 h 6248341"/>
              <a:gd name="connsiteX3" fmla="*/ 52893 w 12642772"/>
              <a:gd name="connsiteY3" fmla="*/ 2306669 h 6248341"/>
              <a:gd name="connsiteX4" fmla="*/ 131535 w 12642772"/>
              <a:gd name="connsiteY4" fmla="*/ 2293621 h 6248341"/>
              <a:gd name="connsiteX5" fmla="*/ 244153 w 12642772"/>
              <a:gd name="connsiteY5" fmla="*/ 2272261 h 6248341"/>
              <a:gd name="connsiteX6" fmla="*/ 324401 w 12642772"/>
              <a:gd name="connsiteY6" fmla="*/ 2233208 h 6248341"/>
              <a:gd name="connsiteX7" fmla="*/ 463569 w 12642772"/>
              <a:gd name="connsiteY7" fmla="*/ 2158308 h 6248341"/>
              <a:gd name="connsiteX8" fmla="*/ 582537 w 12642772"/>
              <a:gd name="connsiteY8" fmla="*/ 2095961 h 6248341"/>
              <a:gd name="connsiteX9" fmla="*/ 638937 w 12642772"/>
              <a:gd name="connsiteY9" fmla="*/ 2008169 h 6248341"/>
              <a:gd name="connsiteX10" fmla="*/ 749855 w 12642772"/>
              <a:gd name="connsiteY10" fmla="*/ 1936088 h 6248341"/>
              <a:gd name="connsiteX11" fmla="*/ 856553 w 12642772"/>
              <a:gd name="connsiteY11" fmla="*/ 1892728 h 6248341"/>
              <a:gd name="connsiteX12" fmla="*/ 939338 w 12642772"/>
              <a:gd name="connsiteY12" fmla="*/ 1863906 h 6248341"/>
              <a:gd name="connsiteX13" fmla="*/ 987836 w 12642772"/>
              <a:gd name="connsiteY13" fmla="*/ 1848470 h 6248341"/>
              <a:gd name="connsiteX14" fmla="*/ 1086094 w 12642772"/>
              <a:gd name="connsiteY14" fmla="*/ 1834336 h 6248341"/>
              <a:gd name="connsiteX15" fmla="*/ 1155607 w 12642772"/>
              <a:gd name="connsiteY15" fmla="*/ 1814299 h 6248341"/>
              <a:gd name="connsiteX16" fmla="*/ 1219621 w 12642772"/>
              <a:gd name="connsiteY16" fmla="*/ 1774472 h 6248341"/>
              <a:gd name="connsiteX17" fmla="*/ 1275113 w 12642772"/>
              <a:gd name="connsiteY17" fmla="*/ 1734756 h 6248341"/>
              <a:gd name="connsiteX18" fmla="*/ 1337800 w 12642772"/>
              <a:gd name="connsiteY18" fmla="*/ 1684579 h 6248341"/>
              <a:gd name="connsiteX19" fmla="*/ 1526287 w 12642772"/>
              <a:gd name="connsiteY19" fmla="*/ 1602057 h 6248341"/>
              <a:gd name="connsiteX20" fmla="*/ 1579126 w 12642772"/>
              <a:gd name="connsiteY20" fmla="*/ 1559561 h 6248341"/>
              <a:gd name="connsiteX21" fmla="*/ 1651242 w 12642772"/>
              <a:gd name="connsiteY21" fmla="*/ 1546569 h 6248341"/>
              <a:gd name="connsiteX22" fmla="*/ 1712038 w 12642772"/>
              <a:gd name="connsiteY22" fmla="*/ 1533432 h 6248341"/>
              <a:gd name="connsiteX23" fmla="*/ 1758402 w 12642772"/>
              <a:gd name="connsiteY23" fmla="*/ 1525816 h 6248341"/>
              <a:gd name="connsiteX24" fmla="*/ 1831776 w 12642772"/>
              <a:gd name="connsiteY24" fmla="*/ 1504679 h 6248341"/>
              <a:gd name="connsiteX25" fmla="*/ 1963032 w 12642772"/>
              <a:gd name="connsiteY25" fmla="*/ 1472999 h 6248341"/>
              <a:gd name="connsiteX26" fmla="*/ 2006520 w 12642772"/>
              <a:gd name="connsiteY26" fmla="*/ 1464281 h 6248341"/>
              <a:gd name="connsiteX27" fmla="*/ 2049195 w 12642772"/>
              <a:gd name="connsiteY27" fmla="*/ 1459572 h 6248341"/>
              <a:gd name="connsiteX28" fmla="*/ 2125117 w 12642772"/>
              <a:gd name="connsiteY28" fmla="*/ 1432093 h 6248341"/>
              <a:gd name="connsiteX29" fmla="*/ 2234987 w 12642772"/>
              <a:gd name="connsiteY29" fmla="*/ 1408543 h 6248341"/>
              <a:gd name="connsiteX30" fmla="*/ 2349979 w 12642772"/>
              <a:gd name="connsiteY30" fmla="*/ 1370325 h 6248341"/>
              <a:gd name="connsiteX31" fmla="*/ 2490342 w 12642772"/>
              <a:gd name="connsiteY31" fmla="*/ 1337371 h 6248341"/>
              <a:gd name="connsiteX32" fmla="*/ 2721983 w 12642772"/>
              <a:gd name="connsiteY32" fmla="*/ 1255221 h 6248341"/>
              <a:gd name="connsiteX33" fmla="*/ 2740778 w 12642772"/>
              <a:gd name="connsiteY33" fmla="*/ 1232389 h 6248341"/>
              <a:gd name="connsiteX34" fmla="*/ 2772006 w 12642772"/>
              <a:gd name="connsiteY34" fmla="*/ 1218123 h 6248341"/>
              <a:gd name="connsiteX35" fmla="*/ 2850754 w 12642772"/>
              <a:gd name="connsiteY35" fmla="*/ 1180094 h 6248341"/>
              <a:gd name="connsiteX36" fmla="*/ 2872381 w 12642772"/>
              <a:gd name="connsiteY36" fmla="*/ 1159349 h 6248341"/>
              <a:gd name="connsiteX37" fmla="*/ 2877664 w 12642772"/>
              <a:gd name="connsiteY37" fmla="*/ 1153429 h 6248341"/>
              <a:gd name="connsiteX38" fmla="*/ 2898982 w 12642772"/>
              <a:gd name="connsiteY38" fmla="*/ 1143332 h 6248341"/>
              <a:gd name="connsiteX39" fmla="*/ 2900154 w 12642772"/>
              <a:gd name="connsiteY39" fmla="*/ 1144257 h 6248341"/>
              <a:gd name="connsiteX40" fmla="*/ 2913224 w 12642772"/>
              <a:gd name="connsiteY40" fmla="*/ 1144530 h 6248341"/>
              <a:gd name="connsiteX41" fmla="*/ 2936660 w 12642772"/>
              <a:gd name="connsiteY41" fmla="*/ 1142412 h 6248341"/>
              <a:gd name="connsiteX42" fmla="*/ 2997572 w 12642772"/>
              <a:gd name="connsiteY42" fmla="*/ 1141831 h 6248341"/>
              <a:gd name="connsiteX43" fmla="*/ 3044472 w 12642772"/>
              <a:gd name="connsiteY43" fmla="*/ 1131369 h 6248341"/>
              <a:gd name="connsiteX44" fmla="*/ 3044790 w 12642772"/>
              <a:gd name="connsiteY44" fmla="*/ 1131569 h 6248341"/>
              <a:gd name="connsiteX45" fmla="*/ 3053469 w 12642772"/>
              <a:gd name="connsiteY45" fmla="*/ 1129009 h 6248341"/>
              <a:gd name="connsiteX46" fmla="*/ 3058924 w 12642772"/>
              <a:gd name="connsiteY46" fmla="*/ 1126056 h 6248341"/>
              <a:gd name="connsiteX47" fmla="*/ 3074299 w 12642772"/>
              <a:gd name="connsiteY47" fmla="*/ 1120405 h 6248341"/>
              <a:gd name="connsiteX48" fmla="*/ 3080657 w 12642772"/>
              <a:gd name="connsiteY48" fmla="*/ 1120171 h 6248341"/>
              <a:gd name="connsiteX49" fmla="*/ 3085901 w 12642772"/>
              <a:gd name="connsiteY49" fmla="*/ 1121681 h 6248341"/>
              <a:gd name="connsiteX50" fmla="*/ 3109448 w 12642772"/>
              <a:gd name="connsiteY50" fmla="*/ 1097576 h 6248341"/>
              <a:gd name="connsiteX51" fmla="*/ 3120280 w 12642772"/>
              <a:gd name="connsiteY51" fmla="*/ 1092673 h 6248341"/>
              <a:gd name="connsiteX52" fmla="*/ 3151969 w 12642772"/>
              <a:gd name="connsiteY52" fmla="*/ 1093148 h 6248341"/>
              <a:gd name="connsiteX53" fmla="*/ 3156202 w 12642772"/>
              <a:gd name="connsiteY53" fmla="*/ 1091941 h 6248341"/>
              <a:gd name="connsiteX54" fmla="*/ 3218578 w 12642772"/>
              <a:gd name="connsiteY54" fmla="*/ 1084695 h 6248341"/>
              <a:gd name="connsiteX55" fmla="*/ 3291572 w 12642772"/>
              <a:gd name="connsiteY55" fmla="*/ 1074108 h 6248341"/>
              <a:gd name="connsiteX56" fmla="*/ 3335322 w 12642772"/>
              <a:gd name="connsiteY56" fmla="*/ 1065344 h 6248341"/>
              <a:gd name="connsiteX57" fmla="*/ 3444471 w 12642772"/>
              <a:gd name="connsiteY57" fmla="*/ 1040037 h 6248341"/>
              <a:gd name="connsiteX58" fmla="*/ 3516736 w 12642772"/>
              <a:gd name="connsiteY58" fmla="*/ 1044495 h 6248341"/>
              <a:gd name="connsiteX59" fmla="*/ 3529913 w 12642772"/>
              <a:gd name="connsiteY59" fmla="*/ 1036395 h 6248341"/>
              <a:gd name="connsiteX60" fmla="*/ 3534215 w 12642772"/>
              <a:gd name="connsiteY60" fmla="*/ 1032644 h 6248341"/>
              <a:gd name="connsiteX61" fmla="*/ 3541901 w 12642772"/>
              <a:gd name="connsiteY61" fmla="*/ 1028655 h 6248341"/>
              <a:gd name="connsiteX62" fmla="*/ 3542297 w 12642772"/>
              <a:gd name="connsiteY62" fmla="*/ 1028781 h 6248341"/>
              <a:gd name="connsiteX63" fmla="*/ 3549091 w 12642772"/>
              <a:gd name="connsiteY63" fmla="*/ 1024603 h 6248341"/>
              <a:gd name="connsiteX64" fmla="*/ 3668564 w 12642772"/>
              <a:gd name="connsiteY64" fmla="*/ 992085 h 6248341"/>
              <a:gd name="connsiteX65" fmla="*/ 3681760 w 12642772"/>
              <a:gd name="connsiteY65" fmla="*/ 989897 h 6248341"/>
              <a:gd name="connsiteX66" fmla="*/ 3683298 w 12642772"/>
              <a:gd name="connsiteY66" fmla="*/ 990533 h 6248341"/>
              <a:gd name="connsiteX67" fmla="*/ 3701238 w 12642772"/>
              <a:gd name="connsiteY67" fmla="*/ 978370 h 6248341"/>
              <a:gd name="connsiteX68" fmla="*/ 3727029 w 12642772"/>
              <a:gd name="connsiteY68" fmla="*/ 982634 h 6248341"/>
              <a:gd name="connsiteX69" fmla="*/ 3827462 w 12642772"/>
              <a:gd name="connsiteY69" fmla="*/ 983777 h 6248341"/>
              <a:gd name="connsiteX70" fmla="*/ 3939255 w 12642772"/>
              <a:gd name="connsiteY70" fmla="*/ 962526 h 6248341"/>
              <a:gd name="connsiteX71" fmla="*/ 3976764 w 12642772"/>
              <a:gd name="connsiteY71" fmla="*/ 943975 h 6248341"/>
              <a:gd name="connsiteX72" fmla="*/ 4039745 w 12642772"/>
              <a:gd name="connsiteY72" fmla="*/ 913576 h 6248341"/>
              <a:gd name="connsiteX73" fmla="*/ 4081478 w 12642772"/>
              <a:gd name="connsiteY73" fmla="*/ 863744 h 6248341"/>
              <a:gd name="connsiteX74" fmla="*/ 4136255 w 12642772"/>
              <a:gd name="connsiteY74" fmla="*/ 849070 h 6248341"/>
              <a:gd name="connsiteX75" fmla="*/ 4155885 w 12642772"/>
              <a:gd name="connsiteY75" fmla="*/ 880724 h 6248341"/>
              <a:gd name="connsiteX76" fmla="*/ 4212239 w 12642772"/>
              <a:gd name="connsiteY76" fmla="*/ 853648 h 6248341"/>
              <a:gd name="connsiteX77" fmla="*/ 4296968 w 12642772"/>
              <a:gd name="connsiteY77" fmla="*/ 808725 h 6248341"/>
              <a:gd name="connsiteX78" fmla="*/ 4347619 w 12642772"/>
              <a:gd name="connsiteY78" fmla="*/ 791871 h 6248341"/>
              <a:gd name="connsiteX79" fmla="*/ 4484035 w 12642772"/>
              <a:gd name="connsiteY79" fmla="*/ 736001 h 6248341"/>
              <a:gd name="connsiteX80" fmla="*/ 4619194 w 12642772"/>
              <a:gd name="connsiteY80" fmla="*/ 672546 h 6248341"/>
              <a:gd name="connsiteX81" fmla="*/ 4648276 w 12642772"/>
              <a:gd name="connsiteY81" fmla="*/ 677255 h 6248341"/>
              <a:gd name="connsiteX82" fmla="*/ 4658535 w 12642772"/>
              <a:gd name="connsiteY82" fmla="*/ 658404 h 6248341"/>
              <a:gd name="connsiteX83" fmla="*/ 4684435 w 12642772"/>
              <a:gd name="connsiteY83" fmla="*/ 658040 h 6248341"/>
              <a:gd name="connsiteX84" fmla="*/ 4685966 w 12642772"/>
              <a:gd name="connsiteY84" fmla="*/ 659300 h 6248341"/>
              <a:gd name="connsiteX85" fmla="*/ 4773323 w 12642772"/>
              <a:gd name="connsiteY85" fmla="*/ 620033 h 6248341"/>
              <a:gd name="connsiteX86" fmla="*/ 4789881 w 12642772"/>
              <a:gd name="connsiteY86" fmla="*/ 612833 h 6248341"/>
              <a:gd name="connsiteX87" fmla="*/ 4793116 w 12642772"/>
              <a:gd name="connsiteY87" fmla="*/ 606807 h 6248341"/>
              <a:gd name="connsiteX88" fmla="*/ 4818294 w 12642772"/>
              <a:gd name="connsiteY88" fmla="*/ 598208 h 6248341"/>
              <a:gd name="connsiteX89" fmla="*/ 4889379 w 12642772"/>
              <a:gd name="connsiteY89" fmla="*/ 574856 h 6248341"/>
              <a:gd name="connsiteX90" fmla="*/ 4967000 w 12642772"/>
              <a:gd name="connsiteY90" fmla="*/ 563548 h 6248341"/>
              <a:gd name="connsiteX91" fmla="*/ 5011397 w 12642772"/>
              <a:gd name="connsiteY91" fmla="*/ 546508 h 6248341"/>
              <a:gd name="connsiteX92" fmla="*/ 5017511 w 12642772"/>
              <a:gd name="connsiteY92" fmla="*/ 542737 h 6248341"/>
              <a:gd name="connsiteX93" fmla="*/ 5022951 w 12642772"/>
              <a:gd name="connsiteY93" fmla="*/ 543578 h 6248341"/>
              <a:gd name="connsiteX94" fmla="*/ 5028686 w 12642772"/>
              <a:gd name="connsiteY94" fmla="*/ 550797 h 6248341"/>
              <a:gd name="connsiteX95" fmla="*/ 5055222 w 12642772"/>
              <a:gd name="connsiteY95" fmla="*/ 551685 h 6248341"/>
              <a:gd name="connsiteX96" fmla="*/ 5058043 w 12642772"/>
              <a:gd name="connsiteY96" fmla="*/ 549365 h 6248341"/>
              <a:gd name="connsiteX97" fmla="*/ 5080769 w 12642772"/>
              <a:gd name="connsiteY97" fmla="*/ 559110 h 6248341"/>
              <a:gd name="connsiteX98" fmla="*/ 5100831 w 12642772"/>
              <a:gd name="connsiteY98" fmla="*/ 578170 h 6248341"/>
              <a:gd name="connsiteX99" fmla="*/ 5323302 w 12642772"/>
              <a:gd name="connsiteY99" fmla="*/ 551607 h 6248341"/>
              <a:gd name="connsiteX100" fmla="*/ 5524173 w 12642772"/>
              <a:gd name="connsiteY100" fmla="*/ 623428 h 6248341"/>
              <a:gd name="connsiteX101" fmla="*/ 5644692 w 12642772"/>
              <a:gd name="connsiteY101" fmla="*/ 606574 h 6248341"/>
              <a:gd name="connsiteX102" fmla="*/ 5984259 w 12642772"/>
              <a:gd name="connsiteY102" fmla="*/ 559264 h 6248341"/>
              <a:gd name="connsiteX103" fmla="*/ 6059790 w 12642772"/>
              <a:gd name="connsiteY103" fmla="*/ 538457 h 6248341"/>
              <a:gd name="connsiteX104" fmla="*/ 6130495 w 12642772"/>
              <a:gd name="connsiteY104" fmla="*/ 565308 h 6248341"/>
              <a:gd name="connsiteX105" fmla="*/ 6157089 w 12642772"/>
              <a:gd name="connsiteY105" fmla="*/ 547229 h 6248341"/>
              <a:gd name="connsiteX106" fmla="*/ 6161628 w 12642772"/>
              <a:gd name="connsiteY106" fmla="*/ 543616 h 6248341"/>
              <a:gd name="connsiteX107" fmla="*/ 6180804 w 12642772"/>
              <a:gd name="connsiteY107" fmla="*/ 539939 h 6248341"/>
              <a:gd name="connsiteX108" fmla="*/ 6184951 w 12642772"/>
              <a:gd name="connsiteY108" fmla="*/ 525424 h 6248341"/>
              <a:gd name="connsiteX109" fmla="*/ 6212909 w 12642772"/>
              <a:gd name="connsiteY109" fmla="*/ 510232 h 6248341"/>
              <a:gd name="connsiteX110" fmla="*/ 6248556 w 12642772"/>
              <a:gd name="connsiteY110" fmla="*/ 507226 h 6248341"/>
              <a:gd name="connsiteX111" fmla="*/ 6419167 w 12642772"/>
              <a:gd name="connsiteY111" fmla="*/ 508015 h 6248341"/>
              <a:gd name="connsiteX112" fmla="*/ 6520553 w 12642772"/>
              <a:gd name="connsiteY112" fmla="*/ 499890 h 6248341"/>
              <a:gd name="connsiteX113" fmla="*/ 6557985 w 12642772"/>
              <a:gd name="connsiteY113" fmla="*/ 483298 h 6248341"/>
              <a:gd name="connsiteX114" fmla="*/ 6610986 w 12642772"/>
              <a:gd name="connsiteY114" fmla="*/ 469207 h 6248341"/>
              <a:gd name="connsiteX115" fmla="*/ 6703685 w 12642772"/>
              <a:gd name="connsiteY115" fmla="*/ 433885 h 6248341"/>
              <a:gd name="connsiteX116" fmla="*/ 6829686 w 12642772"/>
              <a:gd name="connsiteY116" fmla="*/ 404609 h 6248341"/>
              <a:gd name="connsiteX117" fmla="*/ 6926071 w 12642772"/>
              <a:gd name="connsiteY117" fmla="*/ 440952 h 6248341"/>
              <a:gd name="connsiteX118" fmla="*/ 6933459 w 12642772"/>
              <a:gd name="connsiteY118" fmla="*/ 430117 h 6248341"/>
              <a:gd name="connsiteX119" fmla="*/ 6997730 w 12642772"/>
              <a:gd name="connsiteY119" fmla="*/ 427075 h 6248341"/>
              <a:gd name="connsiteX120" fmla="*/ 7228068 w 12642772"/>
              <a:gd name="connsiteY120" fmla="*/ 485987 h 6248341"/>
              <a:gd name="connsiteX121" fmla="*/ 7353524 w 12642772"/>
              <a:gd name="connsiteY121" fmla="*/ 478122 h 6248341"/>
              <a:gd name="connsiteX122" fmla="*/ 7397216 w 12642772"/>
              <a:gd name="connsiteY122" fmla="*/ 464113 h 6248341"/>
              <a:gd name="connsiteX123" fmla="*/ 7470470 w 12642772"/>
              <a:gd name="connsiteY123" fmla="*/ 441338 h 6248341"/>
              <a:gd name="connsiteX124" fmla="*/ 7523162 w 12642772"/>
              <a:gd name="connsiteY124" fmla="*/ 396692 h 6248341"/>
              <a:gd name="connsiteX125" fmla="*/ 7585229 w 12642772"/>
              <a:gd name="connsiteY125" fmla="*/ 388596 h 6248341"/>
              <a:gd name="connsiteX126" fmla="*/ 7602312 w 12642772"/>
              <a:gd name="connsiteY126" fmla="*/ 422441 h 6248341"/>
              <a:gd name="connsiteX127" fmla="*/ 7667842 w 12642772"/>
              <a:gd name="connsiteY127" fmla="*/ 402184 h 6248341"/>
              <a:gd name="connsiteX128" fmla="*/ 7766955 w 12642772"/>
              <a:gd name="connsiteY128" fmla="*/ 367538 h 6248341"/>
              <a:gd name="connsiteX129" fmla="*/ 7824808 w 12642772"/>
              <a:gd name="connsiteY129" fmla="*/ 356782 h 6248341"/>
              <a:gd name="connsiteX130" fmla="*/ 7982082 w 12642772"/>
              <a:gd name="connsiteY130" fmla="*/ 317381 h 6248341"/>
              <a:gd name="connsiteX131" fmla="*/ 8139042 w 12642772"/>
              <a:gd name="connsiteY131" fmla="*/ 270278 h 6248341"/>
              <a:gd name="connsiteX132" fmla="*/ 8188479 w 12642772"/>
              <a:gd name="connsiteY132" fmla="*/ 250893 h 6248341"/>
              <a:gd name="connsiteX133" fmla="*/ 8197460 w 12642772"/>
              <a:gd name="connsiteY133" fmla="*/ 227412 h 6248341"/>
              <a:gd name="connsiteX134" fmla="*/ 8236543 w 12642772"/>
              <a:gd name="connsiteY134" fmla="*/ 231896 h 6248341"/>
              <a:gd name="connsiteX135" fmla="*/ 8288656 w 12642772"/>
              <a:gd name="connsiteY135" fmla="*/ 233518 h 6248341"/>
              <a:gd name="connsiteX136" fmla="*/ 8365194 w 12642772"/>
              <a:gd name="connsiteY136" fmla="*/ 255354 h 6248341"/>
              <a:gd name="connsiteX137" fmla="*/ 8371093 w 12642772"/>
              <a:gd name="connsiteY137" fmla="*/ 253056 h 6248341"/>
              <a:gd name="connsiteX138" fmla="*/ 8380079 w 12642772"/>
              <a:gd name="connsiteY138" fmla="*/ 251533 h 6248341"/>
              <a:gd name="connsiteX139" fmla="*/ 8380352 w 12642772"/>
              <a:gd name="connsiteY139" fmla="*/ 251771 h 6248341"/>
              <a:gd name="connsiteX140" fmla="*/ 8388670 w 12642772"/>
              <a:gd name="connsiteY140" fmla="*/ 249803 h 6248341"/>
              <a:gd name="connsiteX141" fmla="*/ 8439400 w 12642772"/>
              <a:gd name="connsiteY141" fmla="*/ 252189 h 6248341"/>
              <a:gd name="connsiteX142" fmla="*/ 8502127 w 12642772"/>
              <a:gd name="connsiteY142" fmla="*/ 246524 h 6248341"/>
              <a:gd name="connsiteX143" fmla="*/ 8575600 w 12642772"/>
              <a:gd name="connsiteY143" fmla="*/ 247912 h 6248341"/>
              <a:gd name="connsiteX144" fmla="*/ 8609423 w 12642772"/>
              <a:gd name="connsiteY144" fmla="*/ 225288 h 6248341"/>
              <a:gd name="connsiteX145" fmla="*/ 8628794 w 12642772"/>
              <a:gd name="connsiteY145" fmla="*/ 220632 h 6248341"/>
              <a:gd name="connsiteX146" fmla="*/ 8631243 w 12642772"/>
              <a:gd name="connsiteY146" fmla="*/ 221270 h 6248341"/>
              <a:gd name="connsiteX147" fmla="*/ 8708752 w 12642772"/>
              <a:gd name="connsiteY147" fmla="*/ 203517 h 6248341"/>
              <a:gd name="connsiteX148" fmla="*/ 8825952 w 12642772"/>
              <a:gd name="connsiteY148" fmla="*/ 177822 h 6248341"/>
              <a:gd name="connsiteX149" fmla="*/ 8862166 w 12642772"/>
              <a:gd name="connsiteY149" fmla="*/ 170735 h 6248341"/>
              <a:gd name="connsiteX150" fmla="*/ 8884490 w 12642772"/>
              <a:gd name="connsiteY150" fmla="*/ 165616 h 6248341"/>
              <a:gd name="connsiteX151" fmla="*/ 8918298 w 12642772"/>
              <a:gd name="connsiteY151" fmla="*/ 194546 h 6248341"/>
              <a:gd name="connsiteX152" fmla="*/ 8948572 w 12642772"/>
              <a:gd name="connsiteY152" fmla="*/ 207940 h 6248341"/>
              <a:gd name="connsiteX153" fmla="*/ 9104724 w 12642772"/>
              <a:gd name="connsiteY153" fmla="*/ 178319 h 6248341"/>
              <a:gd name="connsiteX154" fmla="*/ 9198328 w 12642772"/>
              <a:gd name="connsiteY154" fmla="*/ 159122 h 6248341"/>
              <a:gd name="connsiteX155" fmla="*/ 9339412 w 12642772"/>
              <a:gd name="connsiteY155" fmla="*/ 203422 h 6248341"/>
              <a:gd name="connsiteX156" fmla="*/ 9409165 w 12642772"/>
              <a:gd name="connsiteY156" fmla="*/ 216989 h 6248341"/>
              <a:gd name="connsiteX157" fmla="*/ 9516379 w 12642772"/>
              <a:gd name="connsiteY157" fmla="*/ 220757 h 6248341"/>
              <a:gd name="connsiteX158" fmla="*/ 9615958 w 12642772"/>
              <a:gd name="connsiteY158" fmla="*/ 196389 h 6248341"/>
              <a:gd name="connsiteX159" fmla="*/ 9860346 w 12642772"/>
              <a:gd name="connsiteY159" fmla="*/ 177067 h 6248341"/>
              <a:gd name="connsiteX160" fmla="*/ 10071193 w 12642772"/>
              <a:gd name="connsiteY160" fmla="*/ 142345 h 6248341"/>
              <a:gd name="connsiteX161" fmla="*/ 10270876 w 12642772"/>
              <a:gd name="connsiteY161" fmla="*/ 164464 h 6248341"/>
              <a:gd name="connsiteX162" fmla="*/ 10338607 w 12642772"/>
              <a:gd name="connsiteY162" fmla="*/ 202846 h 6248341"/>
              <a:gd name="connsiteX163" fmla="*/ 10370927 w 12642772"/>
              <a:gd name="connsiteY163" fmla="*/ 198630 h 6248341"/>
              <a:gd name="connsiteX164" fmla="*/ 10423650 w 12642772"/>
              <a:gd name="connsiteY164" fmla="*/ 187033 h 6248341"/>
              <a:gd name="connsiteX165" fmla="*/ 10507238 w 12642772"/>
              <a:gd name="connsiteY165" fmla="*/ 199359 h 6248341"/>
              <a:gd name="connsiteX166" fmla="*/ 10712234 w 12642772"/>
              <a:gd name="connsiteY166" fmla="*/ 202150 h 6248341"/>
              <a:gd name="connsiteX167" fmla="*/ 10955598 w 12642772"/>
              <a:gd name="connsiteY167" fmla="*/ 236823 h 6248341"/>
              <a:gd name="connsiteX168" fmla="*/ 11210395 w 12642772"/>
              <a:gd name="connsiteY168" fmla="*/ 197924 h 6248341"/>
              <a:gd name="connsiteX169" fmla="*/ 11355556 w 12642772"/>
              <a:gd name="connsiteY169" fmla="*/ 131371 h 6248341"/>
              <a:gd name="connsiteX170" fmla="*/ 11531644 w 12642772"/>
              <a:gd name="connsiteY170" fmla="*/ 99364 h 6248341"/>
              <a:gd name="connsiteX171" fmla="*/ 11719114 w 12642772"/>
              <a:gd name="connsiteY171" fmla="*/ 62439 h 6248341"/>
              <a:gd name="connsiteX172" fmla="*/ 11814686 w 12642772"/>
              <a:gd name="connsiteY172" fmla="*/ 38458 h 6248341"/>
              <a:gd name="connsiteX173" fmla="*/ 11865687 w 12642772"/>
              <a:gd name="connsiteY173" fmla="*/ 10088 h 6248341"/>
              <a:gd name="connsiteX174" fmla="*/ 11957454 w 12642772"/>
              <a:gd name="connsiteY174" fmla="*/ 4020 h 6248341"/>
              <a:gd name="connsiteX175" fmla="*/ 11975060 w 12642772"/>
              <a:gd name="connsiteY175" fmla="*/ 0 h 6248341"/>
              <a:gd name="connsiteX176" fmla="*/ 12006839 w 12642772"/>
              <a:gd name="connsiteY176" fmla="*/ 210943 h 6248341"/>
              <a:gd name="connsiteX177" fmla="*/ 12642772 w 12642772"/>
              <a:gd name="connsiteY177" fmla="*/ 4432052 h 62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642772" h="6248341">
                <a:moveTo>
                  <a:pt x="12642772" y="4432052"/>
                </a:moveTo>
                <a:lnTo>
                  <a:pt x="586822" y="6248341"/>
                </a:lnTo>
                <a:cubicBezTo>
                  <a:pt x="413471" y="5111477"/>
                  <a:pt x="173350" y="3531407"/>
                  <a:pt x="0" y="2394542"/>
                </a:cubicBezTo>
                <a:lnTo>
                  <a:pt x="52893" y="2306669"/>
                </a:lnTo>
                <a:cubicBezTo>
                  <a:pt x="67266" y="2306793"/>
                  <a:pt x="118504" y="2297204"/>
                  <a:pt x="131535" y="2293621"/>
                </a:cubicBezTo>
                <a:cubicBezTo>
                  <a:pt x="235982" y="2302858"/>
                  <a:pt x="197087" y="2291745"/>
                  <a:pt x="244153" y="2272261"/>
                </a:cubicBezTo>
                <a:cubicBezTo>
                  <a:pt x="288465" y="2263813"/>
                  <a:pt x="287831" y="2252199"/>
                  <a:pt x="324401" y="2233208"/>
                </a:cubicBezTo>
                <a:lnTo>
                  <a:pt x="463569" y="2158308"/>
                </a:lnTo>
                <a:cubicBezTo>
                  <a:pt x="506591" y="2135434"/>
                  <a:pt x="546976" y="2145326"/>
                  <a:pt x="582537" y="2095961"/>
                </a:cubicBezTo>
                <a:lnTo>
                  <a:pt x="638937" y="2008169"/>
                </a:lnTo>
                <a:cubicBezTo>
                  <a:pt x="686285" y="1999141"/>
                  <a:pt x="708248" y="1959382"/>
                  <a:pt x="749855" y="1936088"/>
                </a:cubicBezTo>
                <a:cubicBezTo>
                  <a:pt x="791527" y="1909991"/>
                  <a:pt x="819909" y="1906478"/>
                  <a:pt x="856553" y="1892728"/>
                </a:cubicBezTo>
                <a:cubicBezTo>
                  <a:pt x="872688" y="1896553"/>
                  <a:pt x="926797" y="1876988"/>
                  <a:pt x="939338" y="1863906"/>
                </a:cubicBezTo>
                <a:cubicBezTo>
                  <a:pt x="981108" y="1859053"/>
                  <a:pt x="963180" y="1865189"/>
                  <a:pt x="987836" y="1848470"/>
                </a:cubicBezTo>
                <a:cubicBezTo>
                  <a:pt x="1023003" y="1873965"/>
                  <a:pt x="1058671" y="1841751"/>
                  <a:pt x="1086094" y="1834336"/>
                </a:cubicBezTo>
                <a:cubicBezTo>
                  <a:pt x="1102835" y="1828051"/>
                  <a:pt x="1139360" y="1818268"/>
                  <a:pt x="1155607" y="1814299"/>
                </a:cubicBezTo>
                <a:cubicBezTo>
                  <a:pt x="1183758" y="1810365"/>
                  <a:pt x="1218373" y="1759163"/>
                  <a:pt x="1219621" y="1774472"/>
                </a:cubicBezTo>
                <a:cubicBezTo>
                  <a:pt x="1242899" y="1773567"/>
                  <a:pt x="1244829" y="1741322"/>
                  <a:pt x="1275113" y="1734756"/>
                </a:cubicBezTo>
                <a:cubicBezTo>
                  <a:pt x="1334421" y="1687737"/>
                  <a:pt x="1295937" y="1706696"/>
                  <a:pt x="1337800" y="1684579"/>
                </a:cubicBezTo>
                <a:cubicBezTo>
                  <a:pt x="1379663" y="1662462"/>
                  <a:pt x="1466954" y="1627202"/>
                  <a:pt x="1526287" y="1602057"/>
                </a:cubicBezTo>
                <a:cubicBezTo>
                  <a:pt x="1553390" y="1592996"/>
                  <a:pt x="1540999" y="1570289"/>
                  <a:pt x="1579126" y="1559561"/>
                </a:cubicBezTo>
                <a:cubicBezTo>
                  <a:pt x="1602892" y="1557552"/>
                  <a:pt x="1622220" y="1540740"/>
                  <a:pt x="1651242" y="1546569"/>
                </a:cubicBezTo>
                <a:cubicBezTo>
                  <a:pt x="1661191" y="1549244"/>
                  <a:pt x="1688001" y="1544372"/>
                  <a:pt x="1712038" y="1533432"/>
                </a:cubicBezTo>
                <a:cubicBezTo>
                  <a:pt x="1722220" y="1540383"/>
                  <a:pt x="1747544" y="1527611"/>
                  <a:pt x="1758402" y="1525816"/>
                </a:cubicBezTo>
                <a:cubicBezTo>
                  <a:pt x="1772533" y="1530625"/>
                  <a:pt x="1819420" y="1514186"/>
                  <a:pt x="1831776" y="1504679"/>
                </a:cubicBezTo>
                <a:lnTo>
                  <a:pt x="1963032" y="1472999"/>
                </a:lnTo>
                <a:lnTo>
                  <a:pt x="2006520" y="1464281"/>
                </a:lnTo>
                <a:cubicBezTo>
                  <a:pt x="2014344" y="1465241"/>
                  <a:pt x="2041522" y="1459774"/>
                  <a:pt x="2049195" y="1459572"/>
                </a:cubicBezTo>
                <a:cubicBezTo>
                  <a:pt x="2087954" y="1443290"/>
                  <a:pt x="2101777" y="1440700"/>
                  <a:pt x="2125117" y="1432093"/>
                </a:cubicBezTo>
                <a:cubicBezTo>
                  <a:pt x="2165647" y="1425840"/>
                  <a:pt x="2196015" y="1424572"/>
                  <a:pt x="2234987" y="1408543"/>
                </a:cubicBezTo>
                <a:lnTo>
                  <a:pt x="2349979" y="1370325"/>
                </a:lnTo>
                <a:cubicBezTo>
                  <a:pt x="2404061" y="1372089"/>
                  <a:pt x="2474940" y="1352732"/>
                  <a:pt x="2490342" y="1337371"/>
                </a:cubicBezTo>
                <a:cubicBezTo>
                  <a:pt x="2552946" y="1313179"/>
                  <a:pt x="2651266" y="1271354"/>
                  <a:pt x="2721983" y="1255221"/>
                </a:cubicBezTo>
                <a:lnTo>
                  <a:pt x="2740778" y="1232389"/>
                </a:lnTo>
                <a:lnTo>
                  <a:pt x="2772006" y="1218123"/>
                </a:lnTo>
                <a:cubicBezTo>
                  <a:pt x="2798565" y="1204582"/>
                  <a:pt x="2824316" y="1189775"/>
                  <a:pt x="2850754" y="1180094"/>
                </a:cubicBezTo>
                <a:cubicBezTo>
                  <a:pt x="2858486" y="1174495"/>
                  <a:pt x="2865479" y="1167162"/>
                  <a:pt x="2872381" y="1159349"/>
                </a:cubicBezTo>
                <a:lnTo>
                  <a:pt x="2877664" y="1153429"/>
                </a:lnTo>
                <a:lnTo>
                  <a:pt x="2898982" y="1143332"/>
                </a:lnTo>
                <a:lnTo>
                  <a:pt x="2900154" y="1144257"/>
                </a:lnTo>
                <a:cubicBezTo>
                  <a:pt x="2903604" y="1145940"/>
                  <a:pt x="2907687" y="1146454"/>
                  <a:pt x="2913224" y="1144530"/>
                </a:cubicBezTo>
                <a:cubicBezTo>
                  <a:pt x="2914663" y="1164458"/>
                  <a:pt x="2920456" y="1149846"/>
                  <a:pt x="2936660" y="1142412"/>
                </a:cubicBezTo>
                <a:cubicBezTo>
                  <a:pt x="2942509" y="1171704"/>
                  <a:pt x="2981016" y="1130300"/>
                  <a:pt x="2997572" y="1141831"/>
                </a:cubicBezTo>
                <a:lnTo>
                  <a:pt x="3044472" y="1131369"/>
                </a:lnTo>
                <a:lnTo>
                  <a:pt x="3044790" y="1131569"/>
                </a:lnTo>
                <a:cubicBezTo>
                  <a:pt x="3046855" y="1131486"/>
                  <a:pt x="3049590" y="1130734"/>
                  <a:pt x="3053469" y="1129009"/>
                </a:cubicBezTo>
                <a:lnTo>
                  <a:pt x="3058924" y="1126056"/>
                </a:lnTo>
                <a:lnTo>
                  <a:pt x="3074299" y="1120405"/>
                </a:lnTo>
                <a:lnTo>
                  <a:pt x="3080657" y="1120171"/>
                </a:lnTo>
                <a:lnTo>
                  <a:pt x="3085901" y="1121681"/>
                </a:lnTo>
                <a:cubicBezTo>
                  <a:pt x="3089424" y="1117040"/>
                  <a:pt x="3098046" y="1105705"/>
                  <a:pt x="3109448" y="1097576"/>
                </a:cubicBezTo>
                <a:lnTo>
                  <a:pt x="3120280" y="1092673"/>
                </a:lnTo>
                <a:lnTo>
                  <a:pt x="3151969" y="1093148"/>
                </a:lnTo>
                <a:lnTo>
                  <a:pt x="3156202" y="1091941"/>
                </a:lnTo>
                <a:lnTo>
                  <a:pt x="3218578" y="1084695"/>
                </a:lnTo>
                <a:cubicBezTo>
                  <a:pt x="3245764" y="1081888"/>
                  <a:pt x="3273631" y="1078650"/>
                  <a:pt x="3291572" y="1074108"/>
                </a:cubicBezTo>
                <a:cubicBezTo>
                  <a:pt x="3322176" y="1058413"/>
                  <a:pt x="3296217" y="1076449"/>
                  <a:pt x="3335322" y="1065344"/>
                </a:cubicBezTo>
                <a:cubicBezTo>
                  <a:pt x="3368156" y="1040199"/>
                  <a:pt x="3402741" y="1051987"/>
                  <a:pt x="3444471" y="1040037"/>
                </a:cubicBezTo>
                <a:lnTo>
                  <a:pt x="3516736" y="1044495"/>
                </a:lnTo>
                <a:lnTo>
                  <a:pt x="3529913" y="1036395"/>
                </a:lnTo>
                <a:lnTo>
                  <a:pt x="3534215" y="1032644"/>
                </a:lnTo>
                <a:cubicBezTo>
                  <a:pt x="3537422" y="1030324"/>
                  <a:pt x="3539868" y="1029116"/>
                  <a:pt x="3541901" y="1028655"/>
                </a:cubicBezTo>
                <a:lnTo>
                  <a:pt x="3542297" y="1028781"/>
                </a:lnTo>
                <a:lnTo>
                  <a:pt x="3549091" y="1024603"/>
                </a:lnTo>
                <a:lnTo>
                  <a:pt x="3668564" y="992085"/>
                </a:lnTo>
                <a:cubicBezTo>
                  <a:pt x="3673354" y="989271"/>
                  <a:pt x="3677647" y="988983"/>
                  <a:pt x="3681760" y="989897"/>
                </a:cubicBezTo>
                <a:lnTo>
                  <a:pt x="3683298" y="990533"/>
                </a:lnTo>
                <a:lnTo>
                  <a:pt x="3701238" y="978370"/>
                </a:lnTo>
                <a:lnTo>
                  <a:pt x="3727029" y="982634"/>
                </a:lnTo>
                <a:cubicBezTo>
                  <a:pt x="3762166" y="985324"/>
                  <a:pt x="3795029" y="982802"/>
                  <a:pt x="3827462" y="983777"/>
                </a:cubicBezTo>
                <a:cubicBezTo>
                  <a:pt x="3899741" y="979875"/>
                  <a:pt x="3841175" y="923865"/>
                  <a:pt x="3939255" y="962526"/>
                </a:cubicBezTo>
                <a:cubicBezTo>
                  <a:pt x="3944820" y="939198"/>
                  <a:pt x="3955882" y="936428"/>
                  <a:pt x="3976764" y="943975"/>
                </a:cubicBezTo>
                <a:cubicBezTo>
                  <a:pt x="4011587" y="940445"/>
                  <a:pt x="3998825" y="885884"/>
                  <a:pt x="4039745" y="913576"/>
                </a:cubicBezTo>
                <a:cubicBezTo>
                  <a:pt x="4028069" y="885008"/>
                  <a:pt x="4103064" y="891976"/>
                  <a:pt x="4081478" y="863744"/>
                </a:cubicBezTo>
                <a:cubicBezTo>
                  <a:pt x="4098995" y="833348"/>
                  <a:pt x="4118253" y="875924"/>
                  <a:pt x="4136255" y="849070"/>
                </a:cubicBezTo>
                <a:cubicBezTo>
                  <a:pt x="4160412" y="839702"/>
                  <a:pt x="4127630" y="882883"/>
                  <a:pt x="4155885" y="880724"/>
                </a:cubicBezTo>
                <a:cubicBezTo>
                  <a:pt x="4189159" y="872776"/>
                  <a:pt x="4199073" y="926940"/>
                  <a:pt x="4212239" y="853648"/>
                </a:cubicBezTo>
                <a:cubicBezTo>
                  <a:pt x="4250628" y="864621"/>
                  <a:pt x="4251711" y="832443"/>
                  <a:pt x="4296968" y="808725"/>
                </a:cubicBezTo>
                <a:cubicBezTo>
                  <a:pt x="4320354" y="822560"/>
                  <a:pt x="4334944" y="811306"/>
                  <a:pt x="4347619" y="791871"/>
                </a:cubicBezTo>
                <a:cubicBezTo>
                  <a:pt x="4395320" y="788176"/>
                  <a:pt x="4433289" y="755394"/>
                  <a:pt x="4484035" y="736001"/>
                </a:cubicBezTo>
                <a:cubicBezTo>
                  <a:pt x="4544675" y="745654"/>
                  <a:pt x="4564925" y="693074"/>
                  <a:pt x="4619194" y="672546"/>
                </a:cubicBezTo>
                <a:cubicBezTo>
                  <a:pt x="4633191" y="680042"/>
                  <a:pt x="4642217" y="680768"/>
                  <a:pt x="4648276" y="677255"/>
                </a:cubicBezTo>
                <a:lnTo>
                  <a:pt x="4658535" y="658404"/>
                </a:lnTo>
                <a:lnTo>
                  <a:pt x="4684435" y="658040"/>
                </a:lnTo>
                <a:lnTo>
                  <a:pt x="4685966" y="659300"/>
                </a:lnTo>
                <a:lnTo>
                  <a:pt x="4773323" y="620033"/>
                </a:lnTo>
                <a:lnTo>
                  <a:pt x="4789881" y="612833"/>
                </a:lnTo>
                <a:lnTo>
                  <a:pt x="4793116" y="606807"/>
                </a:lnTo>
                <a:cubicBezTo>
                  <a:pt x="4797413" y="602517"/>
                  <a:pt x="4804603" y="599222"/>
                  <a:pt x="4818294" y="598208"/>
                </a:cubicBezTo>
                <a:lnTo>
                  <a:pt x="4889379" y="574856"/>
                </a:lnTo>
                <a:cubicBezTo>
                  <a:pt x="4924646" y="568531"/>
                  <a:pt x="4935327" y="565911"/>
                  <a:pt x="4967000" y="563548"/>
                </a:cubicBezTo>
                <a:cubicBezTo>
                  <a:pt x="4986586" y="557770"/>
                  <a:pt x="5000668" y="551967"/>
                  <a:pt x="5011397" y="546508"/>
                </a:cubicBezTo>
                <a:lnTo>
                  <a:pt x="5017511" y="542737"/>
                </a:lnTo>
                <a:lnTo>
                  <a:pt x="5022951" y="543578"/>
                </a:lnTo>
                <a:lnTo>
                  <a:pt x="5028686" y="550797"/>
                </a:lnTo>
                <a:cubicBezTo>
                  <a:pt x="5034551" y="555023"/>
                  <a:pt x="5042525" y="556487"/>
                  <a:pt x="5055222" y="551685"/>
                </a:cubicBezTo>
                <a:lnTo>
                  <a:pt x="5058043" y="549365"/>
                </a:lnTo>
                <a:lnTo>
                  <a:pt x="5080769" y="559110"/>
                </a:lnTo>
                <a:cubicBezTo>
                  <a:pt x="5088231" y="563815"/>
                  <a:pt x="5095030" y="569979"/>
                  <a:pt x="5100831" y="578170"/>
                </a:cubicBezTo>
                <a:cubicBezTo>
                  <a:pt x="5170380" y="527737"/>
                  <a:pt x="5243922" y="564793"/>
                  <a:pt x="5323302" y="551607"/>
                </a:cubicBezTo>
                <a:cubicBezTo>
                  <a:pt x="5351315" y="478451"/>
                  <a:pt x="5497865" y="556036"/>
                  <a:pt x="5524173" y="623428"/>
                </a:cubicBezTo>
                <a:cubicBezTo>
                  <a:pt x="5517268" y="543117"/>
                  <a:pt x="5711665" y="703794"/>
                  <a:pt x="5644692" y="606574"/>
                </a:cubicBezTo>
                <a:lnTo>
                  <a:pt x="5984259" y="559264"/>
                </a:lnTo>
                <a:cubicBezTo>
                  <a:pt x="6030154" y="495862"/>
                  <a:pt x="6007425" y="553220"/>
                  <a:pt x="6059790" y="538457"/>
                </a:cubicBezTo>
                <a:cubicBezTo>
                  <a:pt x="6050344" y="594649"/>
                  <a:pt x="6121744" y="503179"/>
                  <a:pt x="6130495" y="565308"/>
                </a:cubicBezTo>
                <a:cubicBezTo>
                  <a:pt x="6139748" y="560655"/>
                  <a:pt x="6148435" y="554186"/>
                  <a:pt x="6157089" y="547229"/>
                </a:cubicBezTo>
                <a:lnTo>
                  <a:pt x="6161628" y="543616"/>
                </a:lnTo>
                <a:lnTo>
                  <a:pt x="6180804" y="539939"/>
                </a:lnTo>
                <a:lnTo>
                  <a:pt x="6184951" y="525424"/>
                </a:lnTo>
                <a:lnTo>
                  <a:pt x="6212909" y="510232"/>
                </a:lnTo>
                <a:cubicBezTo>
                  <a:pt x="6223574" y="506625"/>
                  <a:pt x="6235279" y="505181"/>
                  <a:pt x="6248556" y="507226"/>
                </a:cubicBezTo>
                <a:cubicBezTo>
                  <a:pt x="6294288" y="537334"/>
                  <a:pt x="6362573" y="467613"/>
                  <a:pt x="6419167" y="508015"/>
                </a:cubicBezTo>
                <a:cubicBezTo>
                  <a:pt x="6440234" y="517921"/>
                  <a:pt x="6506991" y="518278"/>
                  <a:pt x="6520553" y="499890"/>
                </a:cubicBezTo>
                <a:cubicBezTo>
                  <a:pt x="6534665" y="496161"/>
                  <a:pt x="6550555" y="503153"/>
                  <a:pt x="6557985" y="483298"/>
                </a:cubicBezTo>
                <a:cubicBezTo>
                  <a:pt x="6569810" y="459469"/>
                  <a:pt x="6616472" y="497766"/>
                  <a:pt x="6610986" y="469207"/>
                </a:cubicBezTo>
                <a:cubicBezTo>
                  <a:pt x="6644167" y="495476"/>
                  <a:pt x="6674091" y="445680"/>
                  <a:pt x="6703685" y="433885"/>
                </a:cubicBezTo>
                <a:cubicBezTo>
                  <a:pt x="6729555" y="459786"/>
                  <a:pt x="6766135" y="409500"/>
                  <a:pt x="6829686" y="404609"/>
                </a:cubicBezTo>
                <a:cubicBezTo>
                  <a:pt x="6858065" y="434525"/>
                  <a:pt x="6872501" y="400914"/>
                  <a:pt x="6926071" y="440952"/>
                </a:cubicBezTo>
                <a:cubicBezTo>
                  <a:pt x="6928018" y="437011"/>
                  <a:pt x="6930506" y="433362"/>
                  <a:pt x="6933459" y="430117"/>
                </a:cubicBezTo>
                <a:cubicBezTo>
                  <a:pt x="6950612" y="411270"/>
                  <a:pt x="6979388" y="409908"/>
                  <a:pt x="6997730" y="427075"/>
                </a:cubicBezTo>
                <a:cubicBezTo>
                  <a:pt x="7082631" y="480403"/>
                  <a:pt x="7157271" y="476334"/>
                  <a:pt x="7228068" y="485987"/>
                </a:cubicBezTo>
                <a:cubicBezTo>
                  <a:pt x="7307806" y="490694"/>
                  <a:pt x="7251469" y="427974"/>
                  <a:pt x="7353524" y="478122"/>
                </a:cubicBezTo>
                <a:cubicBezTo>
                  <a:pt x="7362883" y="455559"/>
                  <a:pt x="7375392" y="454116"/>
                  <a:pt x="7397216" y="464113"/>
                </a:cubicBezTo>
                <a:cubicBezTo>
                  <a:pt x="7435863" y="464738"/>
                  <a:pt x="7429507" y="408907"/>
                  <a:pt x="7470470" y="441338"/>
                </a:cubicBezTo>
                <a:cubicBezTo>
                  <a:pt x="7461672" y="411511"/>
                  <a:pt x="7542865" y="427363"/>
                  <a:pt x="7523162" y="396692"/>
                </a:cubicBezTo>
                <a:cubicBezTo>
                  <a:pt x="7546603" y="368516"/>
                  <a:pt x="7561752" y="413189"/>
                  <a:pt x="7585229" y="388596"/>
                </a:cubicBezTo>
                <a:cubicBezTo>
                  <a:pt x="7613007" y="382141"/>
                  <a:pt x="7571052" y="421230"/>
                  <a:pt x="7602312" y="422441"/>
                </a:cubicBezTo>
                <a:cubicBezTo>
                  <a:pt x="7639880" y="418484"/>
                  <a:pt x="7643170" y="473582"/>
                  <a:pt x="7667842" y="402184"/>
                </a:cubicBezTo>
                <a:cubicBezTo>
                  <a:pt x="7708368" y="417673"/>
                  <a:pt x="7714055" y="385770"/>
                  <a:pt x="7766955" y="367538"/>
                </a:cubicBezTo>
                <a:cubicBezTo>
                  <a:pt x="7790642" y="384091"/>
                  <a:pt x="7808202" y="374622"/>
                  <a:pt x="7824808" y="356782"/>
                </a:cubicBezTo>
                <a:cubicBezTo>
                  <a:pt x="7877588" y="358773"/>
                  <a:pt x="7923771" y="330652"/>
                  <a:pt x="7982082" y="317381"/>
                </a:cubicBezTo>
                <a:cubicBezTo>
                  <a:pt x="8047173" y="334199"/>
                  <a:pt x="8076711" y="284263"/>
                  <a:pt x="8139042" y="270278"/>
                </a:cubicBezTo>
                <a:cubicBezTo>
                  <a:pt x="8171699" y="291139"/>
                  <a:pt x="8180849" y="273703"/>
                  <a:pt x="8188479" y="250893"/>
                </a:cubicBezTo>
                <a:lnTo>
                  <a:pt x="8197460" y="227412"/>
                </a:lnTo>
                <a:lnTo>
                  <a:pt x="8236543" y="231896"/>
                </a:lnTo>
                <a:cubicBezTo>
                  <a:pt x="8252245" y="232878"/>
                  <a:pt x="8267047" y="233030"/>
                  <a:pt x="8288656" y="233518"/>
                </a:cubicBezTo>
                <a:lnTo>
                  <a:pt x="8365194" y="255354"/>
                </a:lnTo>
                <a:lnTo>
                  <a:pt x="8371093" y="253056"/>
                </a:lnTo>
                <a:cubicBezTo>
                  <a:pt x="8375220" y="251794"/>
                  <a:pt x="8378040" y="251369"/>
                  <a:pt x="8380079" y="251533"/>
                </a:cubicBezTo>
                <a:lnTo>
                  <a:pt x="8380352" y="251771"/>
                </a:lnTo>
                <a:lnTo>
                  <a:pt x="8388670" y="249803"/>
                </a:lnTo>
                <a:cubicBezTo>
                  <a:pt x="8402579" y="245856"/>
                  <a:pt x="8426713" y="256901"/>
                  <a:pt x="8439400" y="252189"/>
                </a:cubicBezTo>
                <a:cubicBezTo>
                  <a:pt x="8461985" y="253229"/>
                  <a:pt x="8486049" y="243125"/>
                  <a:pt x="8502127" y="246524"/>
                </a:cubicBezTo>
                <a:lnTo>
                  <a:pt x="8575600" y="247912"/>
                </a:lnTo>
                <a:lnTo>
                  <a:pt x="8609423" y="225288"/>
                </a:lnTo>
                <a:cubicBezTo>
                  <a:pt x="8613054" y="222366"/>
                  <a:pt x="8618682" y="220403"/>
                  <a:pt x="8628794" y="220632"/>
                </a:cubicBezTo>
                <a:lnTo>
                  <a:pt x="8631243" y="221270"/>
                </a:lnTo>
                <a:cubicBezTo>
                  <a:pt x="8636121" y="217981"/>
                  <a:pt x="8676301" y="210759"/>
                  <a:pt x="8708752" y="203517"/>
                </a:cubicBezTo>
                <a:cubicBezTo>
                  <a:pt x="8760405" y="193315"/>
                  <a:pt x="8765450" y="184312"/>
                  <a:pt x="8825952" y="177822"/>
                </a:cubicBezTo>
                <a:cubicBezTo>
                  <a:pt x="8840694" y="175283"/>
                  <a:pt x="8852337" y="172902"/>
                  <a:pt x="8862166" y="170735"/>
                </a:cubicBezTo>
                <a:lnTo>
                  <a:pt x="8884490" y="165616"/>
                </a:lnTo>
                <a:lnTo>
                  <a:pt x="8918298" y="194546"/>
                </a:lnTo>
                <a:cubicBezTo>
                  <a:pt x="8929331" y="203143"/>
                  <a:pt x="8939711" y="209096"/>
                  <a:pt x="8948572" y="207940"/>
                </a:cubicBezTo>
                <a:cubicBezTo>
                  <a:pt x="9007398" y="191013"/>
                  <a:pt x="9066382" y="123071"/>
                  <a:pt x="9104724" y="178319"/>
                </a:cubicBezTo>
                <a:cubicBezTo>
                  <a:pt x="9146350" y="170182"/>
                  <a:pt x="9159213" y="154939"/>
                  <a:pt x="9198328" y="159122"/>
                </a:cubicBezTo>
                <a:cubicBezTo>
                  <a:pt x="9243361" y="178179"/>
                  <a:pt x="9337410" y="133426"/>
                  <a:pt x="9339412" y="203422"/>
                </a:cubicBezTo>
                <a:cubicBezTo>
                  <a:pt x="9356193" y="242785"/>
                  <a:pt x="9404145" y="172882"/>
                  <a:pt x="9409165" y="216989"/>
                </a:cubicBezTo>
                <a:cubicBezTo>
                  <a:pt x="9430000" y="185563"/>
                  <a:pt x="9477391" y="226977"/>
                  <a:pt x="9516379" y="220757"/>
                </a:cubicBezTo>
                <a:cubicBezTo>
                  <a:pt x="9525989" y="239713"/>
                  <a:pt x="9601557" y="209033"/>
                  <a:pt x="9615958" y="196389"/>
                </a:cubicBezTo>
                <a:cubicBezTo>
                  <a:pt x="9740300" y="170539"/>
                  <a:pt x="9758977" y="138949"/>
                  <a:pt x="9860346" y="177067"/>
                </a:cubicBezTo>
                <a:cubicBezTo>
                  <a:pt x="9889677" y="171165"/>
                  <a:pt x="10006630" y="193672"/>
                  <a:pt x="10071193" y="142345"/>
                </a:cubicBezTo>
                <a:cubicBezTo>
                  <a:pt x="10108399" y="184331"/>
                  <a:pt x="10235527" y="166620"/>
                  <a:pt x="10270876" y="164464"/>
                </a:cubicBezTo>
                <a:cubicBezTo>
                  <a:pt x="10282938" y="193487"/>
                  <a:pt x="10335459" y="157175"/>
                  <a:pt x="10338607" y="202846"/>
                </a:cubicBezTo>
                <a:cubicBezTo>
                  <a:pt x="10349171" y="220353"/>
                  <a:pt x="10366124" y="217011"/>
                  <a:pt x="10370927" y="198630"/>
                </a:cubicBezTo>
                <a:cubicBezTo>
                  <a:pt x="10391994" y="198716"/>
                  <a:pt x="10408613" y="218644"/>
                  <a:pt x="10423650" y="187033"/>
                </a:cubicBezTo>
                <a:cubicBezTo>
                  <a:pt x="10452431" y="186111"/>
                  <a:pt x="10492877" y="246749"/>
                  <a:pt x="10507238" y="199359"/>
                </a:cubicBezTo>
                <a:cubicBezTo>
                  <a:pt x="10543427" y="261875"/>
                  <a:pt x="10653987" y="201249"/>
                  <a:pt x="10712234" y="202150"/>
                </a:cubicBezTo>
                <a:cubicBezTo>
                  <a:pt x="10824446" y="218073"/>
                  <a:pt x="10878410" y="233516"/>
                  <a:pt x="10955598" y="236823"/>
                </a:cubicBezTo>
                <a:cubicBezTo>
                  <a:pt x="11045848" y="210188"/>
                  <a:pt x="11132536" y="208078"/>
                  <a:pt x="11210395" y="197924"/>
                </a:cubicBezTo>
                <a:cubicBezTo>
                  <a:pt x="11248542" y="205602"/>
                  <a:pt x="11317163" y="98606"/>
                  <a:pt x="11355556" y="131371"/>
                </a:cubicBezTo>
                <a:cubicBezTo>
                  <a:pt x="11409097" y="114944"/>
                  <a:pt x="11452001" y="121965"/>
                  <a:pt x="11531644" y="99364"/>
                </a:cubicBezTo>
                <a:cubicBezTo>
                  <a:pt x="11597142" y="88300"/>
                  <a:pt x="11671940" y="72591"/>
                  <a:pt x="11719114" y="62439"/>
                </a:cubicBezTo>
                <a:cubicBezTo>
                  <a:pt x="11727434" y="40579"/>
                  <a:pt x="11796069" y="38621"/>
                  <a:pt x="11814686" y="38458"/>
                </a:cubicBezTo>
                <a:cubicBezTo>
                  <a:pt x="11821248" y="1152"/>
                  <a:pt x="11853228" y="33244"/>
                  <a:pt x="11865687" y="10088"/>
                </a:cubicBezTo>
                <a:cubicBezTo>
                  <a:pt x="11893768" y="15302"/>
                  <a:pt x="11926464" y="10706"/>
                  <a:pt x="11957454" y="4020"/>
                </a:cubicBezTo>
                <a:lnTo>
                  <a:pt x="11975060" y="0"/>
                </a:lnTo>
                <a:lnTo>
                  <a:pt x="12006839" y="210943"/>
                </a:lnTo>
                <a:cubicBezTo>
                  <a:pt x="12204146" y="1520595"/>
                  <a:pt x="12452801" y="3171091"/>
                  <a:pt x="12642772" y="4432052"/>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0" name="Google Shape;550;p65"/>
          <p:cNvSpPr txBox="1">
            <a:spLocks noGrp="1"/>
          </p:cNvSpPr>
          <p:nvPr>
            <p:ph type="title"/>
          </p:nvPr>
        </p:nvSpPr>
        <p:spPr>
          <a:xfrm>
            <a:off x="796925" y="774192"/>
            <a:ext cx="10182733" cy="713311"/>
          </a:xfrm>
          <a:prstGeom prst="rect">
            <a:avLst/>
          </a:prstGeom>
        </p:spPr>
        <p:txBody>
          <a:bodyPr spcFirstLastPara="1" vert="horz" lIns="91440" tIns="45720" rIns="91440" bIns="45720" rtlCol="0" anchor="b" anchorCtr="0">
            <a:noAutofit/>
          </a:bodyPr>
          <a:lstStyle/>
          <a:p>
            <a:pPr algn="ctr"/>
            <a:r>
              <a:rPr lang="en-US" b="1" kern="1200" dirty="0">
                <a:solidFill>
                  <a:schemeClr val="tx1"/>
                </a:solidFill>
                <a:latin typeface="+mn-lt"/>
                <a:ea typeface="+mj-ea"/>
                <a:cs typeface="+mj-cs"/>
              </a:rPr>
              <a:t>Implementing More Self-serve Stations to Reduce Food Waste</a:t>
            </a:r>
          </a:p>
        </p:txBody>
      </p:sp>
      <p:sp>
        <p:nvSpPr>
          <p:cNvPr id="599" name="Freeform: Shape 598">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79" y="1764254"/>
            <a:ext cx="10937021" cy="445557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A1DAFE8F-A3E6-4CC1-7D3D-C116A63887A8}"/>
              </a:ext>
            </a:extLst>
          </p:cNvPr>
          <p:cNvPicPr>
            <a:picLocks noChangeAspect="1"/>
          </p:cNvPicPr>
          <p:nvPr/>
        </p:nvPicPr>
        <p:blipFill>
          <a:blip r:embed="rId3"/>
          <a:stretch>
            <a:fillRect/>
          </a:stretch>
        </p:blipFill>
        <p:spPr>
          <a:xfrm>
            <a:off x="796925" y="2161335"/>
            <a:ext cx="10621869" cy="3922473"/>
          </a:xfrm>
          <a:prstGeom prst="rect">
            <a:avLst/>
          </a:prstGeom>
        </p:spPr>
      </p:pic>
      <p:sp>
        <p:nvSpPr>
          <p:cNvPr id="6" name="TextBox 5">
            <a:extLst>
              <a:ext uri="{FF2B5EF4-FFF2-40B4-BE49-F238E27FC236}">
                <a16:creationId xmlns:a16="http://schemas.microsoft.com/office/drawing/2014/main" id="{5E2F91E7-03FA-842E-0B64-DD9FEE3570AD}"/>
              </a:ext>
            </a:extLst>
          </p:cNvPr>
          <p:cNvSpPr txBox="1"/>
          <p:nvPr/>
        </p:nvSpPr>
        <p:spPr>
          <a:xfrm>
            <a:off x="6827317" y="2263680"/>
            <a:ext cx="4354803" cy="1754326"/>
          </a:xfrm>
          <a:prstGeom prst="rect">
            <a:avLst/>
          </a:prstGeom>
          <a:noFill/>
        </p:spPr>
        <p:txBody>
          <a:bodyPr wrap="square">
            <a:spAutoFit/>
          </a:bodyPr>
          <a:lstStyle/>
          <a:p>
            <a:pPr marL="285750" indent="-285750">
              <a:buFont typeface="Arial" panose="020B0604020202020204" pitchFamily="34" charset="0"/>
              <a:buChar char="•"/>
            </a:pPr>
            <a:r>
              <a:rPr lang="en-US" b="1" dirty="0"/>
              <a:t>Pre-plated items</a:t>
            </a:r>
            <a:r>
              <a:rPr lang="en-US" dirty="0"/>
              <a:t>:</a:t>
            </a:r>
          </a:p>
          <a:p>
            <a:pPr marL="628650" indent="-287338">
              <a:buFont typeface="Arial" panose="020B0604020202020204" pitchFamily="34" charset="0"/>
              <a:buChar char="•"/>
            </a:pPr>
            <a:r>
              <a:rPr lang="en-US" dirty="0"/>
              <a:t>Get cold and dry faster</a:t>
            </a:r>
          </a:p>
          <a:p>
            <a:pPr marL="628650" indent="-287338">
              <a:buFont typeface="Arial" panose="020B0604020202020204" pitchFamily="34" charset="0"/>
              <a:buChar char="•"/>
            </a:pPr>
            <a:r>
              <a:rPr lang="en-US" dirty="0"/>
              <a:t>Limits students to items they are familiar with</a:t>
            </a:r>
          </a:p>
          <a:p>
            <a:pPr marL="628650" indent="-287338">
              <a:buFont typeface="Arial" panose="020B0604020202020204" pitchFamily="34" charset="0"/>
              <a:buChar char="•"/>
            </a:pPr>
            <a:r>
              <a:rPr lang="en-US" dirty="0"/>
              <a:t>Risk of poor food quality</a:t>
            </a:r>
          </a:p>
          <a:p>
            <a:pPr marL="628650" indent="-287338">
              <a:buFont typeface="Arial" panose="020B0604020202020204" pitchFamily="34" charset="0"/>
              <a:buChar char="•"/>
            </a:pPr>
            <a:r>
              <a:rPr lang="en-US" dirty="0"/>
              <a:t>Portion sizes are often excessive</a:t>
            </a:r>
          </a:p>
        </p:txBody>
      </p:sp>
    </p:spTree>
    <p:extLst>
      <p:ext uri="{BB962C8B-B14F-4D97-AF65-F5344CB8AC3E}">
        <p14:creationId xmlns:p14="http://schemas.microsoft.com/office/powerpoint/2010/main" val="35729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fade">
                                      <p:cBhvr>
                                        <p:cTn id="12" dur="1000"/>
                                        <p:tgtEl>
                                          <p:spTgt spid="550"/>
                                        </p:tgtEl>
                                      </p:cBhvr>
                                    </p:animEffect>
                                    <p:anim calcmode="lin" valueType="num">
                                      <p:cBhvr>
                                        <p:cTn id="13" dur="1000" fill="hold"/>
                                        <p:tgtEl>
                                          <p:spTgt spid="550"/>
                                        </p:tgtEl>
                                        <p:attrNameLst>
                                          <p:attrName>ppt_x</p:attrName>
                                        </p:attrNameLst>
                                      </p:cBhvr>
                                      <p:tavLst>
                                        <p:tav tm="0">
                                          <p:val>
                                            <p:strVal val="#ppt_x"/>
                                          </p:val>
                                        </p:tav>
                                        <p:tav tm="100000">
                                          <p:val>
                                            <p:strVal val="#ppt_x"/>
                                          </p:val>
                                        </p:tav>
                                      </p:tavLst>
                                    </p:anim>
                                    <p:anim calcmode="lin" valueType="num">
                                      <p:cBhvr>
                                        <p:cTn id="14" dur="1000" fill="hold"/>
                                        <p:tgtEl>
                                          <p:spTgt spid="5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0"/>
        <p:cNvGrpSpPr/>
        <p:nvPr/>
      </p:nvGrpSpPr>
      <p:grpSpPr>
        <a:xfrm>
          <a:off x="0" y="0"/>
          <a:ext cx="0" cy="0"/>
          <a:chOff x="0" y="0"/>
          <a:chExt cx="0" cy="0"/>
        </a:xfrm>
      </p:grpSpPr>
      <p:sp useBgFill="1">
        <p:nvSpPr>
          <p:cNvPr id="628" name="Rectangle 62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Google Shape;611;p74"/>
          <p:cNvSpPr txBox="1">
            <a:spLocks noGrp="1"/>
          </p:cNvSpPr>
          <p:nvPr>
            <p:ph type="title"/>
          </p:nvPr>
        </p:nvSpPr>
        <p:spPr>
          <a:xfrm>
            <a:off x="819591" y="1206089"/>
            <a:ext cx="10506456" cy="1919141"/>
          </a:xfrm>
          <a:prstGeom prst="rect">
            <a:avLst/>
          </a:prstGeom>
        </p:spPr>
        <p:txBody>
          <a:bodyPr spcFirstLastPara="1" vert="horz" lIns="91440" tIns="45720" rIns="91440" bIns="45720" rtlCol="0" anchor="b" anchorCtr="0">
            <a:normAutofit/>
          </a:bodyPr>
          <a:lstStyle/>
          <a:p>
            <a:pPr algn="l">
              <a:spcBef>
                <a:spcPct val="0"/>
              </a:spcBef>
            </a:pPr>
            <a:r>
              <a:rPr lang="en-US" sz="5000" b="1" kern="1200" dirty="0">
                <a:solidFill>
                  <a:schemeClr val="tx1"/>
                </a:solidFill>
                <a:latin typeface="+mn-lt"/>
                <a:ea typeface="+mj-ea"/>
                <a:cs typeface="+mj-cs"/>
              </a:rPr>
              <a:t>Conclusions</a:t>
            </a:r>
            <a:br>
              <a:rPr lang="en-US" sz="5000" b="1" kern="1200" dirty="0">
                <a:solidFill>
                  <a:schemeClr val="tx1"/>
                </a:solidFill>
                <a:latin typeface="+mn-lt"/>
                <a:ea typeface="+mj-ea"/>
                <a:cs typeface="+mj-cs"/>
              </a:rPr>
            </a:br>
            <a:endParaRPr lang="en-US" sz="5000" b="1" kern="1200" dirty="0">
              <a:solidFill>
                <a:schemeClr val="tx1"/>
              </a:solidFill>
              <a:latin typeface="+mn-lt"/>
              <a:ea typeface="+mj-ea"/>
              <a:cs typeface="+mj-cs"/>
            </a:endParaRPr>
          </a:p>
        </p:txBody>
      </p:sp>
      <p:sp>
        <p:nvSpPr>
          <p:cNvPr id="630" name="Rectangle 62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2" name="Rectangle 63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2" name="Google Shape;612;p74"/>
          <p:cNvSpPr txBox="1"/>
          <p:nvPr/>
        </p:nvSpPr>
        <p:spPr>
          <a:xfrm>
            <a:off x="841248" y="3337269"/>
            <a:ext cx="10509504" cy="2905686"/>
          </a:xfrm>
          <a:prstGeom prst="rect">
            <a:avLst/>
          </a:prstGeom>
        </p:spPr>
        <p:txBody>
          <a:bodyPr spcFirstLastPara="1" vert="horz" lIns="91440" tIns="45720" rIns="91440" bIns="45720" rtlCol="0" anchorCtr="0">
            <a:normAutofit/>
          </a:bodyPr>
          <a:lstStyle/>
          <a:p>
            <a:pPr marL="489140" indent="-228600" defTabSz="914400">
              <a:lnSpc>
                <a:spcPct val="90000"/>
              </a:lnSpc>
              <a:buClr>
                <a:schemeClr val="dk2"/>
              </a:buClr>
              <a:buSzPts val="1700"/>
              <a:buFont typeface="Arial" panose="020B0604020202020204" pitchFamily="34" charset="0"/>
              <a:buChar char="•"/>
            </a:pPr>
            <a:r>
              <a:rPr lang="en-US" sz="2200" dirty="0">
                <a:sym typeface="Montserrat"/>
              </a:rPr>
              <a:t>NMU to adopt several measures to address food waste</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Food quality and variety improvements </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Switch from pre-plated meals  to buffet-style service</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Introduce reusable container program for takeout </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Integrate waste management education into the curriculum</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Move away from no-carryout dining practices to more flexible and sustainable options</a:t>
            </a:r>
          </a:p>
          <a:p>
            <a:pPr marL="1023938" indent="-228600" defTabSz="914400">
              <a:lnSpc>
                <a:spcPct val="90000"/>
              </a:lnSpc>
              <a:buClr>
                <a:schemeClr val="dk2"/>
              </a:buClr>
              <a:buSzPts val="1700"/>
              <a:buFont typeface="Arial" panose="020B0604020202020204" pitchFamily="34" charset="0"/>
              <a:buChar char="•"/>
            </a:pPr>
            <a:r>
              <a:rPr lang="en-US" sz="2200" dirty="0">
                <a:sym typeface="Montserrat"/>
              </a:rPr>
              <a:t>Food waste reduction education and integration into the curriculum</a:t>
            </a:r>
          </a:p>
          <a:p>
            <a:pPr marL="1023938"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489140" indent="-228600" defTabSz="914400">
              <a:lnSpc>
                <a:spcPct val="90000"/>
              </a:lnSpc>
              <a:buClr>
                <a:schemeClr val="dk2"/>
              </a:buClr>
              <a:buSzPts val="1700"/>
              <a:buFont typeface="Arial" panose="020B0604020202020204" pitchFamily="34" charset="0"/>
              <a:buChar char="•"/>
            </a:pPr>
            <a:endParaRPr lang="en-US" sz="2200" dirty="0">
              <a:sym typeface="Montserrat"/>
            </a:endParaRPr>
          </a:p>
          <a:p>
            <a:pPr marL="554172" indent="-228600" defTabSz="914400">
              <a:lnSpc>
                <a:spcPct val="90000"/>
              </a:lnSpc>
              <a:spcBef>
                <a:spcPts val="1455"/>
              </a:spcBef>
              <a:buFont typeface="Arial" panose="020B0604020202020204" pitchFamily="34" charset="0"/>
              <a:buChar char="•"/>
            </a:pPr>
            <a:endParaRPr lang="en-US" sz="2200" dirty="0">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6"/>
        <p:cNvGrpSpPr/>
        <p:nvPr/>
      </p:nvGrpSpPr>
      <p:grpSpPr>
        <a:xfrm>
          <a:off x="0" y="0"/>
          <a:ext cx="0" cy="0"/>
          <a:chOff x="0" y="0"/>
          <a:chExt cx="0" cy="0"/>
        </a:xfrm>
      </p:grpSpPr>
      <p:sp useBgFill="1">
        <p:nvSpPr>
          <p:cNvPr id="622" name="Rectangle 621">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4" name="Rectangle 623">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7" name="Google Shape;617;p75"/>
          <p:cNvSpPr txBox="1">
            <a:spLocks noGrp="1"/>
          </p:cNvSpPr>
          <p:nvPr>
            <p:ph type="title"/>
          </p:nvPr>
        </p:nvSpPr>
        <p:spPr>
          <a:xfrm>
            <a:off x="1804988" y="1442172"/>
            <a:ext cx="8582025" cy="2177328"/>
          </a:xfrm>
          <a:prstGeom prst="rect">
            <a:avLst/>
          </a:prstGeom>
        </p:spPr>
        <p:txBody>
          <a:bodyPr spcFirstLastPara="1" vert="horz" lIns="91440" tIns="45720" rIns="91440" bIns="45720" rtlCol="0" anchor="ctr" anchorCtr="0">
            <a:normAutofit/>
          </a:bodyPr>
          <a:lstStyle/>
          <a:p>
            <a:pPr>
              <a:spcBef>
                <a:spcPct val="0"/>
              </a:spcBef>
            </a:pPr>
            <a:r>
              <a:rPr lang="en-US" sz="6600" b="1" kern="1200" dirty="0">
                <a:solidFill>
                  <a:schemeClr val="tx1"/>
                </a:solidFill>
                <a:latin typeface="+mn-lt"/>
                <a:ea typeface="+mj-ea"/>
                <a:cs typeface="+mj-cs"/>
              </a:rPr>
              <a:t>Thank You</a:t>
            </a:r>
          </a:p>
        </p:txBody>
      </p:sp>
      <p:sp>
        <p:nvSpPr>
          <p:cNvPr id="626" name="Rectangle: Rounded Corners 625">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98"/>
        <p:cNvGrpSpPr/>
        <p:nvPr/>
      </p:nvGrpSpPr>
      <p:grpSpPr>
        <a:xfrm>
          <a:off x="0" y="0"/>
          <a:ext cx="0" cy="0"/>
          <a:chOff x="0" y="0"/>
          <a:chExt cx="0" cy="0"/>
        </a:xfrm>
      </p:grpSpPr>
      <p:sp>
        <p:nvSpPr>
          <p:cNvPr id="499" name="Google Shape;499;p57"/>
          <p:cNvSpPr txBox="1">
            <a:spLocks noGrp="1"/>
          </p:cNvSpPr>
          <p:nvPr>
            <p:ph type="title"/>
          </p:nvPr>
        </p:nvSpPr>
        <p:spPr>
          <a:xfrm>
            <a:off x="861462" y="871146"/>
            <a:ext cx="4544762" cy="1401183"/>
          </a:xfrm>
          <a:prstGeom prst="rect">
            <a:avLst/>
          </a:prstGeom>
        </p:spPr>
        <p:txBody>
          <a:bodyPr spcFirstLastPara="1" vert="horz" lIns="91440" tIns="45720" rIns="91440" bIns="45720" rtlCol="0" anchor="t" anchorCtr="0">
            <a:normAutofit/>
          </a:bodyPr>
          <a:lstStyle/>
          <a:p>
            <a:r>
              <a:rPr lang="en-US" sz="4800" b="1" kern="1200" dirty="0">
                <a:latin typeface="+mn-lt"/>
                <a:ea typeface="+mj-ea"/>
                <a:cs typeface="+mj-cs"/>
              </a:rPr>
              <a:t>Introduction</a:t>
            </a:r>
          </a:p>
        </p:txBody>
      </p:sp>
      <p:cxnSp>
        <p:nvCxnSpPr>
          <p:cNvPr id="505" name="Straight Connector 50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0" name="Google Shape;500;p57"/>
          <p:cNvSpPr txBox="1"/>
          <p:nvPr/>
        </p:nvSpPr>
        <p:spPr>
          <a:xfrm>
            <a:off x="761840" y="1840992"/>
            <a:ext cx="5139088" cy="4913376"/>
          </a:xfrm>
          <a:prstGeom prst="rect">
            <a:avLst/>
          </a:prstGeom>
        </p:spPr>
        <p:txBody>
          <a:bodyPr spcFirstLastPara="1" vert="horz" lIns="91440" tIns="45720" rIns="91440" bIns="45720" rtlCol="0" anchorCtr="0">
            <a:normAutofit fontScale="92500" lnSpcReduction="20000"/>
          </a:bodyPr>
          <a:lstStyle/>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U.S. college students generate ~110 pounds of edible food waste per student per year</a:t>
            </a:r>
          </a:p>
          <a:p>
            <a:pPr marL="346358" indent="-228600" defTabSz="914400">
              <a:lnSpc>
                <a:spcPct val="90000"/>
              </a:lnSpc>
              <a:spcAft>
                <a:spcPts val="600"/>
              </a:spcAft>
              <a:buFont typeface="Arial" panose="020B0604020202020204" pitchFamily="34" charset="0"/>
              <a:buChar char="•"/>
            </a:pPr>
            <a:endParaRPr lang="en-US" sz="2200" dirty="0">
              <a:sym typeface="Montserrat"/>
            </a:endParaRPr>
          </a:p>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Presents:</a:t>
            </a:r>
          </a:p>
          <a:p>
            <a:pPr marL="1040998"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Circular opportunity for organic waste diversion for composting</a:t>
            </a:r>
          </a:p>
          <a:p>
            <a:pPr marL="1040998"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Food waste reduction</a:t>
            </a:r>
          </a:p>
          <a:p>
            <a:pPr marL="554172" indent="-228600" defTabSz="914400">
              <a:lnSpc>
                <a:spcPct val="90000"/>
              </a:lnSpc>
              <a:spcAft>
                <a:spcPts val="600"/>
              </a:spcAft>
              <a:buClr>
                <a:schemeClr val="dk1"/>
              </a:buClr>
              <a:buSzPts val="1700"/>
              <a:buFont typeface="Arial" panose="020B0604020202020204" pitchFamily="34" charset="0"/>
              <a:buChar char="•"/>
            </a:pPr>
            <a:endParaRPr lang="en-US" sz="2200" dirty="0">
              <a:sym typeface="Montserrat"/>
            </a:endParaRPr>
          </a:p>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Food  wasted at Northern Michigan University</a:t>
            </a:r>
          </a:p>
          <a:p>
            <a:pPr marL="971726"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Knowledge gap – Reason for waste and waste reduction</a:t>
            </a:r>
          </a:p>
          <a:p>
            <a:pPr marL="554172" indent="-228600" defTabSz="914400">
              <a:lnSpc>
                <a:spcPct val="90000"/>
              </a:lnSpc>
              <a:spcAft>
                <a:spcPts val="600"/>
              </a:spcAft>
              <a:buClr>
                <a:schemeClr val="dk1"/>
              </a:buClr>
              <a:buSzPts val="1700"/>
              <a:buFont typeface="Arial" panose="020B0604020202020204" pitchFamily="34" charset="0"/>
              <a:buChar char="•"/>
            </a:pPr>
            <a:endParaRPr lang="en-US" sz="2200" dirty="0">
              <a:sym typeface="Montserrat"/>
            </a:endParaRPr>
          </a:p>
          <a:p>
            <a:pPr marL="554172" indent="-228600" defTabSz="914400">
              <a:lnSpc>
                <a:spcPct val="90000"/>
              </a:lnSpc>
              <a:spcAft>
                <a:spcPts val="600"/>
              </a:spcAft>
              <a:buClr>
                <a:schemeClr val="dk1"/>
              </a:buClr>
              <a:buSzPts val="1700"/>
              <a:buFont typeface="Arial" panose="020B0604020202020204" pitchFamily="34" charset="0"/>
              <a:buChar char="•"/>
            </a:pPr>
            <a:r>
              <a:rPr lang="en-US" sz="2200" dirty="0">
                <a:sym typeface="Montserrat"/>
              </a:rPr>
              <a:t>Qualitatively and quantitatively explored causes of food waste at NMU restaurants to determine how to reduce it</a:t>
            </a:r>
          </a:p>
          <a:p>
            <a:pPr marL="554172" indent="-228600" defTabSz="914400">
              <a:lnSpc>
                <a:spcPct val="90000"/>
              </a:lnSpc>
              <a:spcAft>
                <a:spcPts val="600"/>
              </a:spcAft>
              <a:buFont typeface="Arial" panose="020B0604020202020204" pitchFamily="34" charset="0"/>
              <a:buChar char="•"/>
            </a:pPr>
            <a:endParaRPr lang="en-US" sz="1300" dirty="0">
              <a:sym typeface="Montserrat"/>
            </a:endParaRPr>
          </a:p>
        </p:txBody>
      </p:sp>
      <p:pic>
        <p:nvPicPr>
          <p:cNvPr id="2" name="Picture 1">
            <a:extLst>
              <a:ext uri="{FF2B5EF4-FFF2-40B4-BE49-F238E27FC236}">
                <a16:creationId xmlns:a16="http://schemas.microsoft.com/office/drawing/2014/main" id="{5AE8F7FF-14D1-EAFB-69CA-6DA345171E71}"/>
              </a:ext>
            </a:extLst>
          </p:cNvPr>
          <p:cNvPicPr>
            <a:picLocks noChangeAspect="1"/>
          </p:cNvPicPr>
          <p:nvPr/>
        </p:nvPicPr>
        <p:blipFill>
          <a:blip r:embed="rId3"/>
          <a:stretch>
            <a:fillRect/>
          </a:stretch>
        </p:blipFill>
        <p:spPr>
          <a:xfrm>
            <a:off x="6082748" y="1616186"/>
            <a:ext cx="5334160" cy="36272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04"/>
        <p:cNvGrpSpPr/>
        <p:nvPr/>
      </p:nvGrpSpPr>
      <p:grpSpPr>
        <a:xfrm>
          <a:off x="0" y="0"/>
          <a:ext cx="0" cy="0"/>
          <a:chOff x="0" y="0"/>
          <a:chExt cx="0" cy="0"/>
        </a:xfrm>
      </p:grpSpPr>
      <p:sp useBgFill="1">
        <p:nvSpPr>
          <p:cNvPr id="53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7" name="Group 53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53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1" name="Group 54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42" name="Freeform: Shape 54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3" name="Freeform: Shape 54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4" name="Freeform: Shape 54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5" name="Freeform: Shape 54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6" name="Freeform: Shape 54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7" name="Freeform: Shape 54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8" name="Freeform: Shape 54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05" name="Google Shape;505;p58"/>
          <p:cNvSpPr txBox="1">
            <a:spLocks noGrp="1"/>
          </p:cNvSpPr>
          <p:nvPr>
            <p:ph type="title"/>
          </p:nvPr>
        </p:nvSpPr>
        <p:spPr>
          <a:xfrm>
            <a:off x="786385" y="841248"/>
            <a:ext cx="3515244" cy="5340097"/>
          </a:xfrm>
          <a:prstGeom prst="rect">
            <a:avLst/>
          </a:prstGeom>
        </p:spPr>
        <p:txBody>
          <a:bodyPr spcFirstLastPara="1" vert="horz" lIns="91440" tIns="45720" rIns="91440" bIns="45720" rtlCol="0" anchor="ctr" anchorCtr="0">
            <a:normAutofit/>
          </a:bodyPr>
          <a:lstStyle/>
          <a:p>
            <a:pPr>
              <a:spcBef>
                <a:spcPct val="0"/>
              </a:spcBef>
              <a:buClr>
                <a:schemeClr val="dk1"/>
              </a:buClr>
              <a:buSzPts val="1100"/>
            </a:pPr>
            <a:r>
              <a:rPr lang="en-US" sz="4800" b="1" kern="1200" dirty="0">
                <a:latin typeface="+mn-lt"/>
                <a:ea typeface="+mj-ea"/>
                <a:cs typeface="+mj-cs"/>
              </a:rPr>
              <a:t>Data Collection</a:t>
            </a:r>
          </a:p>
        </p:txBody>
      </p:sp>
      <p:graphicFrame>
        <p:nvGraphicFramePr>
          <p:cNvPr id="508" name="Google Shape;506;p58">
            <a:extLst>
              <a:ext uri="{FF2B5EF4-FFF2-40B4-BE49-F238E27FC236}">
                <a16:creationId xmlns:a16="http://schemas.microsoft.com/office/drawing/2014/main" id="{30846BDD-043B-0146-A036-3E2AEACD14B5}"/>
              </a:ext>
            </a:extLst>
          </p:cNvPr>
          <p:cNvGraphicFramePr/>
          <p:nvPr>
            <p:extLst>
              <p:ext uri="{D42A27DB-BD31-4B8C-83A1-F6EECF244321}">
                <p14:modId xmlns:p14="http://schemas.microsoft.com/office/powerpoint/2010/main" val="14471009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EE0E-01CB-DC27-76D4-74D5502814D0}"/>
              </a:ext>
            </a:extLst>
          </p:cNvPr>
          <p:cNvSpPr>
            <a:spLocks noGrp="1"/>
          </p:cNvSpPr>
          <p:nvPr>
            <p:ph type="title"/>
          </p:nvPr>
        </p:nvSpPr>
        <p:spPr>
          <a:xfrm>
            <a:off x="1507066" y="1073083"/>
            <a:ext cx="5698067" cy="4344098"/>
          </a:xfrm>
        </p:spPr>
        <p:txBody>
          <a:bodyPr vert="horz" lIns="110836" tIns="55418" rIns="110836" bIns="55418" rtlCol="0" anchor="ctr">
            <a:normAutofit/>
          </a:bodyPr>
          <a:lstStyle/>
          <a:p>
            <a:pPr algn="r" defTabSz="554172"/>
            <a:r>
              <a:rPr lang="en-US" sz="6545" b="1" dirty="0">
                <a:latin typeface="+mn-lt"/>
              </a:rPr>
              <a:t>FINDINGS</a:t>
            </a:r>
          </a:p>
        </p:txBody>
      </p:sp>
    </p:spTree>
    <p:extLst>
      <p:ext uri="{BB962C8B-B14F-4D97-AF65-F5344CB8AC3E}">
        <p14:creationId xmlns:p14="http://schemas.microsoft.com/office/powerpoint/2010/main" val="312275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600" b="1" kern="1200" dirty="0">
                <a:solidFill>
                  <a:schemeClr val="tx1"/>
                </a:solidFill>
                <a:latin typeface="+mn-lt"/>
                <a:ea typeface="+mj-ea"/>
                <a:cs typeface="+mj-cs"/>
              </a:rPr>
              <a:t>Favorite Restaurant at NMU Campus</a:t>
            </a:r>
          </a:p>
        </p:txBody>
      </p:sp>
      <p:sp>
        <p:nvSpPr>
          <p:cNvPr id="1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CFD77E-A425-0D9A-FE39-4BD84E4F3FC0}"/>
              </a:ext>
            </a:extLst>
          </p:cNvPr>
          <p:cNvPicPr>
            <a:picLocks noChangeAspect="1"/>
          </p:cNvPicPr>
          <p:nvPr/>
        </p:nvPicPr>
        <p:blipFill>
          <a:blip r:embed="rId2"/>
          <a:stretch>
            <a:fillRect/>
          </a:stretch>
        </p:blipFill>
        <p:spPr>
          <a:xfrm>
            <a:off x="414336" y="1767744"/>
            <a:ext cx="9900095" cy="4950048"/>
          </a:xfrm>
          <a:prstGeom prst="rect">
            <a:avLst/>
          </a:prstGeom>
        </p:spPr>
      </p:pic>
      <p:sp>
        <p:nvSpPr>
          <p:cNvPr id="4" name="TextBox 3">
            <a:extLst>
              <a:ext uri="{FF2B5EF4-FFF2-40B4-BE49-F238E27FC236}">
                <a16:creationId xmlns:a16="http://schemas.microsoft.com/office/drawing/2014/main" id="{B4561A13-DAA3-271C-FCEF-7D029D292110}"/>
              </a:ext>
            </a:extLst>
          </p:cNvPr>
          <p:cNvSpPr txBox="1"/>
          <p:nvPr/>
        </p:nvSpPr>
        <p:spPr>
          <a:xfrm>
            <a:off x="5815392" y="1954161"/>
            <a:ext cx="5315904" cy="2862322"/>
          </a:xfrm>
          <a:prstGeom prst="rect">
            <a:avLst/>
          </a:prstGeom>
          <a:noFill/>
        </p:spPr>
        <p:txBody>
          <a:bodyPr wrap="square">
            <a:spAutoFit/>
          </a:bodyPr>
          <a:lstStyle/>
          <a:p>
            <a:pPr marL="285750" indent="-285750">
              <a:buFont typeface="Arial" panose="020B0604020202020204" pitchFamily="34" charset="0"/>
              <a:buChar char="•"/>
            </a:pPr>
            <a:r>
              <a:rPr lang="en-US" sz="2000" dirty="0"/>
              <a:t>NLD </a:t>
            </a:r>
          </a:p>
          <a:p>
            <a:pPr marL="682625" indent="-285750">
              <a:buFont typeface="Arial" panose="020B0604020202020204" pitchFamily="34" charset="0"/>
              <a:buChar char="•"/>
            </a:pPr>
            <a:r>
              <a:rPr lang="en-US" sz="2000" dirty="0"/>
              <a:t>Convenience, fast, easy</a:t>
            </a:r>
          </a:p>
          <a:p>
            <a:pPr marL="682625" indent="-285750">
              <a:buFont typeface="Arial" panose="020B0604020202020204" pitchFamily="34" charset="0"/>
              <a:buChar char="•"/>
            </a:pPr>
            <a:r>
              <a:rPr lang="en-US" sz="2000" dirty="0"/>
              <a:t>Ability to sit with friends and be social </a:t>
            </a:r>
          </a:p>
          <a:p>
            <a:pPr marL="285750" indent="-285750">
              <a:buFont typeface="Arial" panose="020B0604020202020204" pitchFamily="34" charset="0"/>
              <a:buChar char="•"/>
            </a:pPr>
            <a:r>
              <a:rPr lang="en-US" sz="2000" dirty="0"/>
              <a:t>Preference for Wildcat Den, Temaki, </a:t>
            </a:r>
            <a:r>
              <a:rPr lang="en-US" sz="2000" dirty="0" err="1"/>
              <a:t>Fieras</a:t>
            </a:r>
            <a:r>
              <a:rPr lang="en-US" sz="2000" dirty="0"/>
              <a:t>, Smoothie King, and Starbucks</a:t>
            </a:r>
          </a:p>
          <a:p>
            <a:pPr marL="682625" indent="-285750">
              <a:buFont typeface="Arial" panose="020B0604020202020204" pitchFamily="34" charset="0"/>
              <a:buChar char="•"/>
            </a:pPr>
            <a:r>
              <a:rPr lang="en-US" sz="2000" dirty="0"/>
              <a:t>Ability to take unfinished food to go</a:t>
            </a:r>
          </a:p>
          <a:p>
            <a:pPr marL="682625" indent="-285750">
              <a:buFont typeface="Arial" panose="020B0604020202020204" pitchFamily="34" charset="0"/>
              <a:buChar char="•"/>
            </a:pPr>
            <a:r>
              <a:rPr lang="en-US" sz="2000" dirty="0"/>
              <a:t>Perceived higher quality of the food options</a:t>
            </a:r>
          </a:p>
          <a:p>
            <a:pPr marL="1195388" indent="-169863">
              <a:buFont typeface="Arial" panose="020B0604020202020204" pitchFamily="34" charset="0"/>
              <a:buChar char="•"/>
            </a:pPr>
            <a:r>
              <a:rPr lang="en-US" sz="2000" dirty="0"/>
              <a:t>Less wasting of food</a:t>
            </a:r>
          </a:p>
        </p:txBody>
      </p:sp>
    </p:spTree>
    <p:extLst>
      <p:ext uri="{BB962C8B-B14F-4D97-AF65-F5344CB8AC3E}">
        <p14:creationId xmlns:p14="http://schemas.microsoft.com/office/powerpoint/2010/main" val="187820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11920" y="282678"/>
            <a:ext cx="12180081" cy="960906"/>
          </a:xfrm>
        </p:spPr>
        <p:txBody>
          <a:bodyPr>
            <a:noAutofit/>
          </a:bodyPr>
          <a:lstStyle/>
          <a:p>
            <a:pPr algn="ctr"/>
            <a:r>
              <a:rPr lang="en-US" sz="4000" b="1" dirty="0">
                <a:solidFill>
                  <a:schemeClr val="tx1"/>
                </a:solidFill>
                <a:latin typeface="+mn-lt"/>
              </a:rPr>
              <a:t>Perception o</a:t>
            </a:r>
            <a:r>
              <a:rPr lang="en-US" sz="4000" b="1" dirty="0">
                <a:latin typeface="+mn-lt"/>
              </a:rPr>
              <a:t>f Locations Where Students Eat Most On Campus</a:t>
            </a:r>
            <a:endParaRPr lang="en-US" sz="4000" b="1" dirty="0">
              <a:solidFill>
                <a:schemeClr val="tx1"/>
              </a:solidFill>
              <a:latin typeface="+mn-lt"/>
            </a:endParaRPr>
          </a:p>
        </p:txBody>
      </p:sp>
      <p:pic>
        <p:nvPicPr>
          <p:cNvPr id="7" name="Content Placeholder 6">
            <a:extLst>
              <a:ext uri="{FF2B5EF4-FFF2-40B4-BE49-F238E27FC236}">
                <a16:creationId xmlns:a16="http://schemas.microsoft.com/office/drawing/2014/main" id="{AED0AFBC-39C8-235E-224A-2A14B4CB5395}"/>
              </a:ext>
            </a:extLst>
          </p:cNvPr>
          <p:cNvPicPr>
            <a:picLocks noGrp="1" noChangeAspect="1"/>
          </p:cNvPicPr>
          <p:nvPr>
            <p:ph idx="1"/>
          </p:nvPr>
        </p:nvPicPr>
        <p:blipFill>
          <a:blip r:embed="rId2"/>
          <a:stretch>
            <a:fillRect/>
          </a:stretch>
        </p:blipFill>
        <p:spPr>
          <a:xfrm>
            <a:off x="677335" y="1353313"/>
            <a:ext cx="9493526" cy="5222010"/>
          </a:xfrm>
        </p:spPr>
      </p:pic>
    </p:spTree>
    <p:extLst>
      <p:ext uri="{BB962C8B-B14F-4D97-AF65-F5344CB8AC3E}">
        <p14:creationId xmlns:p14="http://schemas.microsoft.com/office/powerpoint/2010/main" val="152062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560832" y="285889"/>
            <a:ext cx="11241024" cy="1097519"/>
          </a:xfrm>
        </p:spPr>
        <p:txBody>
          <a:bodyPr anchor="ctr">
            <a:noAutofit/>
          </a:bodyPr>
          <a:lstStyle/>
          <a:p>
            <a:pPr algn="ctr"/>
            <a:r>
              <a:rPr lang="en-US" sz="4000" b="1" dirty="0">
                <a:latin typeface="+mn-lt"/>
              </a:rPr>
              <a:t>Perception of Locations Where Students Eat Most On Campus</a:t>
            </a:r>
          </a:p>
        </p:txBody>
      </p:sp>
      <p:sp>
        <p:nvSpPr>
          <p:cNvPr id="16" name="Rectangle 15">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CB86B7F-6E14-0A28-42A0-4DB19A1C8473}"/>
              </a:ext>
            </a:extLst>
          </p:cNvPr>
          <p:cNvSpPr>
            <a:spLocks/>
          </p:cNvSpPr>
          <p:nvPr/>
        </p:nvSpPr>
        <p:spPr>
          <a:xfrm>
            <a:off x="954903" y="1992081"/>
            <a:ext cx="5442859" cy="4031270"/>
          </a:xfrm>
          <a:prstGeom prst="rect">
            <a:avLst/>
          </a:prstGeom>
        </p:spPr>
        <p:txBody>
          <a:bodyPr/>
          <a:lstStyle/>
          <a:p>
            <a:pPr marL="285750"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Food Quality (NLD)</a:t>
            </a:r>
          </a:p>
          <a:p>
            <a:pPr marL="679768"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Related to pre-plated food</a:t>
            </a:r>
          </a:p>
          <a:p>
            <a:pPr marL="679768"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Quality of the food rated low, inconsistent, and repetitive</a:t>
            </a:r>
          </a:p>
          <a:p>
            <a:pPr marL="679768" indent="-285750" defTabSz="388620">
              <a:spcAft>
                <a:spcPts val="600"/>
              </a:spcAft>
              <a:buFont typeface="Arial" panose="020B0604020202020204" pitchFamily="34" charset="0"/>
              <a:buChar char="•"/>
            </a:pPr>
            <a:r>
              <a:rPr lang="en-US" sz="2000" kern="1200" dirty="0">
                <a:solidFill>
                  <a:schemeClr val="tx1"/>
                </a:solidFill>
                <a:latin typeface="+mn-lt"/>
                <a:ea typeface="+mn-ea"/>
                <a:cs typeface="+mn-cs"/>
              </a:rPr>
              <a:t>Food options not very healthy</a:t>
            </a:r>
            <a:endParaRPr lang="en-US" sz="2000" dirty="0"/>
          </a:p>
        </p:txBody>
      </p:sp>
      <p:sp>
        <p:nvSpPr>
          <p:cNvPr id="6" name="TextBox 5">
            <a:extLst>
              <a:ext uri="{FF2B5EF4-FFF2-40B4-BE49-F238E27FC236}">
                <a16:creationId xmlns:a16="http://schemas.microsoft.com/office/drawing/2014/main" id="{BB1C4A8D-2CC8-67D5-7336-8F408A12BDBB}"/>
              </a:ext>
            </a:extLst>
          </p:cNvPr>
          <p:cNvSpPr txBox="1"/>
          <p:nvPr/>
        </p:nvSpPr>
        <p:spPr>
          <a:xfrm>
            <a:off x="6947113" y="1908550"/>
            <a:ext cx="4647479" cy="3754874"/>
          </a:xfrm>
          <a:prstGeom prst="rect">
            <a:avLst/>
          </a:prstGeom>
          <a:noFill/>
        </p:spPr>
        <p:txBody>
          <a:bodyPr wrap="square">
            <a:spAutoFit/>
          </a:bodyPr>
          <a:lstStyle/>
          <a:p>
            <a:pPr defTabSz="388620">
              <a:spcAft>
                <a:spcPts val="600"/>
              </a:spcAft>
            </a:pPr>
            <a:r>
              <a:rPr lang="en-US" sz="2380" kern="1200" dirty="0">
                <a:solidFill>
                  <a:schemeClr val="tx1"/>
                </a:solidFill>
                <a:latin typeface="+mn-lt"/>
                <a:ea typeface="+mn-ea"/>
                <a:cs typeface="+mn-cs"/>
              </a:rPr>
              <a:t>“Whenever I used to walk in the dining hall, it was all burgers, fries, pizza – the most unhealthy food choices you could choose from except for one station–the vegan station–and I just feel like there are so many other healthy options that you can have that are so good. And we can incorporate that into our food system.” </a:t>
            </a:r>
            <a:endParaRPr lang="en-US" sz="2800" dirty="0"/>
          </a:p>
        </p:txBody>
      </p:sp>
      <p:sp>
        <p:nvSpPr>
          <p:cNvPr id="9" name="TextBox 8">
            <a:extLst>
              <a:ext uri="{FF2B5EF4-FFF2-40B4-BE49-F238E27FC236}">
                <a16:creationId xmlns:a16="http://schemas.microsoft.com/office/drawing/2014/main" id="{CE8004A6-2463-03CB-ED54-279C8F509AB0}"/>
              </a:ext>
            </a:extLst>
          </p:cNvPr>
          <p:cNvSpPr txBox="1"/>
          <p:nvPr/>
        </p:nvSpPr>
        <p:spPr>
          <a:xfrm>
            <a:off x="1504254" y="4379702"/>
            <a:ext cx="3789496" cy="1191095"/>
          </a:xfrm>
          <a:prstGeom prst="rect">
            <a:avLst/>
          </a:prstGeom>
          <a:noFill/>
        </p:spPr>
        <p:txBody>
          <a:bodyPr wrap="square">
            <a:spAutoFit/>
          </a:bodyPr>
          <a:lstStyle/>
          <a:p>
            <a:pPr defTabSz="388620">
              <a:spcAft>
                <a:spcPts val="600"/>
              </a:spcAft>
            </a:pPr>
            <a:r>
              <a:rPr lang="en-US" sz="2380" kern="1200" dirty="0">
                <a:solidFill>
                  <a:schemeClr val="tx1"/>
                </a:solidFill>
                <a:latin typeface="+mn-lt"/>
                <a:ea typeface="+mn-ea"/>
                <a:cs typeface="+mn-cs"/>
              </a:rPr>
              <a:t>"By the time you finish one plate, the next one is cold, and it doesn't taste as good."</a:t>
            </a:r>
            <a:endParaRPr lang="en-US" sz="2800" dirty="0"/>
          </a:p>
        </p:txBody>
      </p:sp>
    </p:spTree>
    <p:extLst>
      <p:ext uri="{BB962C8B-B14F-4D97-AF65-F5344CB8AC3E}">
        <p14:creationId xmlns:p14="http://schemas.microsoft.com/office/powerpoint/2010/main" val="2023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28E0E-5671-1E13-46AF-8C8989D0AA15}"/>
              </a:ext>
            </a:extLst>
          </p:cNvPr>
          <p:cNvSpPr>
            <a:spLocks noGrp="1"/>
          </p:cNvSpPr>
          <p:nvPr>
            <p:ph type="title"/>
          </p:nvPr>
        </p:nvSpPr>
        <p:spPr>
          <a:xfrm>
            <a:off x="890016" y="548640"/>
            <a:ext cx="10393680" cy="1179576"/>
          </a:xfrm>
        </p:spPr>
        <p:txBody>
          <a:bodyPr>
            <a:noAutofit/>
          </a:bodyPr>
          <a:lstStyle/>
          <a:p>
            <a:pPr algn="ctr"/>
            <a:r>
              <a:rPr lang="en-US" sz="4000" b="1" dirty="0">
                <a:latin typeface="+mn-lt"/>
              </a:rPr>
              <a:t>Eating Habits At NMU Facilities Other Than Northern Lights Dining</a:t>
            </a:r>
          </a:p>
        </p:txBody>
      </p:sp>
      <p:sp>
        <p:nvSpPr>
          <p:cNvPr id="37" name="Rectangle 3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785BA3E-E218-FC08-F6B2-42F5CADB14C9}"/>
              </a:ext>
            </a:extLst>
          </p:cNvPr>
          <p:cNvPicPr>
            <a:picLocks noChangeAspect="1"/>
          </p:cNvPicPr>
          <p:nvPr/>
        </p:nvPicPr>
        <p:blipFill>
          <a:blip r:embed="rId2"/>
          <a:srcRect r="25573" b="1"/>
          <a:stretch/>
        </p:blipFill>
        <p:spPr>
          <a:xfrm>
            <a:off x="406400" y="2478024"/>
            <a:ext cx="6511759" cy="4002690"/>
          </a:xfrm>
          <a:prstGeom prst="rect">
            <a:avLst/>
          </a:prstGeom>
        </p:spPr>
      </p:pic>
      <p:sp>
        <p:nvSpPr>
          <p:cNvPr id="5" name="Content Placeholder 4">
            <a:extLst>
              <a:ext uri="{FF2B5EF4-FFF2-40B4-BE49-F238E27FC236}">
                <a16:creationId xmlns:a16="http://schemas.microsoft.com/office/drawing/2014/main" id="{45A7D770-5576-DB4F-65D4-AF5AA80D773B}"/>
              </a:ext>
            </a:extLst>
          </p:cNvPr>
          <p:cNvSpPr>
            <a:spLocks noGrp="1"/>
          </p:cNvSpPr>
          <p:nvPr>
            <p:ph idx="1"/>
          </p:nvPr>
        </p:nvSpPr>
        <p:spPr>
          <a:xfrm>
            <a:off x="7324559" y="2478024"/>
            <a:ext cx="4613441" cy="3694176"/>
          </a:xfrm>
        </p:spPr>
        <p:txBody>
          <a:bodyPr anchor="ctr">
            <a:normAutofit/>
          </a:bodyPr>
          <a:lstStyle/>
          <a:p>
            <a:r>
              <a:rPr lang="en-US" sz="2400" dirty="0"/>
              <a:t>Take enough food</a:t>
            </a:r>
          </a:p>
          <a:p>
            <a:pPr marL="690792" indent="-202043"/>
            <a:r>
              <a:rPr lang="en-US" sz="2400" dirty="0"/>
              <a:t>Majority take enough food (61%)</a:t>
            </a:r>
          </a:p>
          <a:p>
            <a:pPr marL="690792" indent="-202043"/>
            <a:r>
              <a:rPr lang="en-US" sz="2400" dirty="0"/>
              <a:t>32% sometimes</a:t>
            </a:r>
          </a:p>
          <a:p>
            <a:pPr marL="690792" indent="-202043"/>
            <a:endParaRPr lang="en-US" sz="1800" dirty="0"/>
          </a:p>
          <a:p>
            <a:pPr marL="690792" indent="-202043"/>
            <a:endParaRPr lang="en-US" sz="1800" dirty="0"/>
          </a:p>
          <a:p>
            <a:pPr marL="690792" indent="-202043"/>
            <a:endParaRPr lang="en-US" sz="1800" dirty="0"/>
          </a:p>
          <a:p>
            <a:pPr marL="690792" indent="-202043"/>
            <a:endParaRPr lang="en-US" sz="1800" dirty="0"/>
          </a:p>
          <a:p>
            <a:pPr marL="690792" indent="-202043"/>
            <a:endParaRPr lang="en-US" sz="1800" dirty="0"/>
          </a:p>
          <a:p>
            <a:pPr marL="690792" indent="-202043"/>
            <a:endParaRPr lang="en-US" sz="1800" dirty="0"/>
          </a:p>
        </p:txBody>
      </p:sp>
    </p:spTree>
    <p:extLst>
      <p:ext uri="{BB962C8B-B14F-4D97-AF65-F5344CB8AC3E}">
        <p14:creationId xmlns:p14="http://schemas.microsoft.com/office/powerpoint/2010/main" val="25271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17042CF90F8499440F29F2DD7C588" ma:contentTypeVersion="15" ma:contentTypeDescription="Create a new document." ma:contentTypeScope="" ma:versionID="5246daa4274fa329e47e5640ce9de483">
  <xsd:schema xmlns:xsd="http://www.w3.org/2001/XMLSchema" xmlns:xs="http://www.w3.org/2001/XMLSchema" xmlns:p="http://schemas.microsoft.com/office/2006/metadata/properties" xmlns:ns2="d7f0e478-5bda-4aab-88c9-244938e19964" xmlns:ns3="2ec18957-a37b-45a2-97ac-c15b6e0dba4f" targetNamespace="http://schemas.microsoft.com/office/2006/metadata/properties" ma:root="true" ma:fieldsID="fb714b8c8465ff6e45bceff333184d47" ns2:_="" ns3:_="">
    <xsd:import namespace="d7f0e478-5bda-4aab-88c9-244938e19964"/>
    <xsd:import namespace="2ec18957-a37b-45a2-97ac-c15b6e0dba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0e478-5bda-4aab-88c9-244938e19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c18957-a37b-45a2-97ac-c15b6e0dba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02ffae-30c4-4378-b372-1ddb06d50322}" ma:internalName="TaxCatchAll" ma:showField="CatchAllData" ma:web="2ec18957-a37b-45a2-97ac-c15b6e0dba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f0e478-5bda-4aab-88c9-244938e19964">
      <Terms xmlns="http://schemas.microsoft.com/office/infopath/2007/PartnerControls"/>
    </lcf76f155ced4ddcb4097134ff3c332f>
    <TaxCatchAll xmlns="2ec18957-a37b-45a2-97ac-c15b6e0dba4f" xsi:nil="true"/>
  </documentManagement>
</p:properties>
</file>

<file path=customXml/itemProps1.xml><?xml version="1.0" encoding="utf-8"?>
<ds:datastoreItem xmlns:ds="http://schemas.openxmlformats.org/officeDocument/2006/customXml" ds:itemID="{9B79C5CE-17F1-47B3-BA88-84F00B1C6C6A}"/>
</file>

<file path=customXml/itemProps2.xml><?xml version="1.0" encoding="utf-8"?>
<ds:datastoreItem xmlns:ds="http://schemas.openxmlformats.org/officeDocument/2006/customXml" ds:itemID="{6A4CDB37-C77A-4C64-94BC-8566802728E5}"/>
</file>

<file path=customXml/itemProps3.xml><?xml version="1.0" encoding="utf-8"?>
<ds:datastoreItem xmlns:ds="http://schemas.openxmlformats.org/officeDocument/2006/customXml" ds:itemID="{E146BF4A-C961-40DA-AF84-06A2DB18E5BE}"/>
</file>

<file path=docProps/app.xml><?xml version="1.0" encoding="utf-8"?>
<Properties xmlns="http://schemas.openxmlformats.org/officeDocument/2006/extended-properties" xmlns:vt="http://schemas.openxmlformats.org/officeDocument/2006/docPropsVTypes">
  <Template>TM03090434[[fn=Wood Type]]</Template>
  <TotalTime>62904</TotalTime>
  <Words>776</Words>
  <Application>Microsoft Office PowerPoint</Application>
  <PresentationFormat>Widescreen</PresentationFormat>
  <Paragraphs>105</Paragraphs>
  <Slides>26</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Josefin Sans</vt:lpstr>
      <vt:lpstr>Lato</vt:lpstr>
      <vt:lpstr>Merriweather Light</vt:lpstr>
      <vt:lpstr>Montserrat</vt:lpstr>
      <vt:lpstr>Open Sans SemiBold</vt:lpstr>
      <vt:lpstr>Palatino Linotype</vt:lpstr>
      <vt:lpstr>Vidaloka</vt:lpstr>
      <vt:lpstr>Office Theme</vt:lpstr>
      <vt:lpstr>Food Waste Reduction at Northern Michigan University</vt:lpstr>
      <vt:lpstr>Presentation Outline</vt:lpstr>
      <vt:lpstr>Introduction</vt:lpstr>
      <vt:lpstr>Data Collection</vt:lpstr>
      <vt:lpstr>FINDINGS</vt:lpstr>
      <vt:lpstr>Favorite Restaurant at NMU Campus</vt:lpstr>
      <vt:lpstr>Perception of Locations Where Students Eat Most On Campus</vt:lpstr>
      <vt:lpstr>Perception of Locations Where Students Eat Most On Campus</vt:lpstr>
      <vt:lpstr>Eating Habits At NMU Facilities Other Than Northern Lights Dining</vt:lpstr>
      <vt:lpstr>Student Perception on Whether They Waste A Lot Of Food At Any NMU Dining Facility</vt:lpstr>
      <vt:lpstr>How Often Students Thrash Unfinished Food At NMU Dining Facilities</vt:lpstr>
      <vt:lpstr>How Often Students Leave Uneaten Food When They Eat Alone At NMU Dining Facilities</vt:lpstr>
      <vt:lpstr>How Much Of Initial Food Usually Throw Into Trash</vt:lpstr>
      <vt:lpstr>How Much Food Students Waste At Home Versus At NMU Dining Facility</vt:lpstr>
      <vt:lpstr>Reasons Students Do Not Finish Their Food At NMU Dining Facilities</vt:lpstr>
      <vt:lpstr>Awareness of NMU Dining Food Waste Diversion For Composting</vt:lpstr>
      <vt:lpstr>Whether Lack of Food Waste Diversion For Composting Affects Food-wasting Behavior     </vt:lpstr>
      <vt:lpstr> Whether Making Changes To Menu Planning Can Reduce Food Waste at NLD</vt:lpstr>
      <vt:lpstr> Whether Changing Service Methods Can Reduce Food Waste at NLD</vt:lpstr>
      <vt:lpstr>Educating Students to Reduce Food Waste</vt:lpstr>
      <vt:lpstr>Not Pre-including Toppings to Reduce Food Waste</vt:lpstr>
      <vt:lpstr>Changing To Prepare-As-Needed Topping Preparation to Reduce Food Waste</vt:lpstr>
      <vt:lpstr>Implementing Reusable Containers to Reduce Food Waste</vt:lpstr>
      <vt:lpstr>Implementing More Self-serve Stations to Reduce Food Waste</vt:lpstr>
      <vt:lpstr>Conclusions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Food Systems: A Social Science Approach to Building an Integrated Research &amp; Extension Program that Bridges the Producer to Consumer Gap</dc:title>
  <dc:creator>Sam</dc:creator>
  <cp:lastModifiedBy>Jelili Adebiyi</cp:lastModifiedBy>
  <cp:revision>812</cp:revision>
  <dcterms:created xsi:type="dcterms:W3CDTF">2019-07-03T17:41:54Z</dcterms:created>
  <dcterms:modified xsi:type="dcterms:W3CDTF">2024-08-14T08:08:38Z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0x010100B1917042CF90F8499440F29F2DD7C588</vt:lpwstr>
  </property>
</Properties>
</file>